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9" r:id="rId2"/>
    <p:sldId id="257" r:id="rId3"/>
    <p:sldId id="352" r:id="rId4"/>
    <p:sldId id="378" r:id="rId5"/>
    <p:sldId id="402" r:id="rId6"/>
    <p:sldId id="359" r:id="rId7"/>
    <p:sldId id="380" r:id="rId8"/>
    <p:sldId id="396" r:id="rId9"/>
    <p:sldId id="397" r:id="rId10"/>
    <p:sldId id="370" r:id="rId11"/>
    <p:sldId id="413" r:id="rId12"/>
    <p:sldId id="377" r:id="rId13"/>
    <p:sldId id="399" r:id="rId14"/>
    <p:sldId id="411" r:id="rId15"/>
    <p:sldId id="414" r:id="rId16"/>
    <p:sldId id="415" r:id="rId17"/>
    <p:sldId id="401" r:id="rId18"/>
    <p:sldId id="398" r:id="rId19"/>
    <p:sldId id="408" r:id="rId20"/>
    <p:sldId id="409" r:id="rId21"/>
    <p:sldId id="406" r:id="rId22"/>
    <p:sldId id="312" r:id="rId23"/>
    <p:sldId id="361" r:id="rId24"/>
    <p:sldId id="362" r:id="rId25"/>
    <p:sldId id="376" r:id="rId26"/>
    <p:sldId id="333" r:id="rId27"/>
    <p:sldId id="318" r:id="rId28"/>
    <p:sldId id="374" r:id="rId29"/>
    <p:sldId id="387" r:id="rId30"/>
    <p:sldId id="388" r:id="rId31"/>
    <p:sldId id="394" r:id="rId32"/>
    <p:sldId id="392" r:id="rId33"/>
    <p:sldId id="371" r:id="rId34"/>
    <p:sldId id="379" r:id="rId35"/>
    <p:sldId id="404" r:id="rId36"/>
    <p:sldId id="363" r:id="rId37"/>
    <p:sldId id="346" r:id="rId38"/>
    <p:sldId id="349" r:id="rId39"/>
    <p:sldId id="353" r:id="rId40"/>
    <p:sldId id="372" r:id="rId41"/>
    <p:sldId id="405" r:id="rId42"/>
    <p:sldId id="410" r:id="rId43"/>
    <p:sldId id="412" r:id="rId44"/>
    <p:sldId id="34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09BD32-7FFE-B0AE-95B4-1E6CF875DA59}" name="Jeff Pribich" initials="JP" userId="0e5cf97a831f06e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8080"/>
    <a:srgbClr val="003300"/>
    <a:srgbClr val="6600FF"/>
    <a:srgbClr val="FFFFCC"/>
    <a:srgbClr val="CCECFF"/>
    <a:srgbClr val="FFCCCC"/>
    <a:srgbClr val="0099CC"/>
    <a:srgbClr val="CCFFF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AB026-3EC6-4E39-988C-88E88586D4D5}" v="1" dt="2025-01-29T18:49:59.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9" autoAdjust="0"/>
    <p:restoredTop sz="94660"/>
  </p:normalViewPr>
  <p:slideViewPr>
    <p:cSldViewPr snapToGrid="0">
      <p:cViewPr varScale="1">
        <p:scale>
          <a:sx n="55" d="100"/>
          <a:sy n="55" d="100"/>
        </p:scale>
        <p:origin x="11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Pribich" userId="0e5cf97a831f06e4" providerId="LiveId" clId="{169BA23B-C06E-4698-8006-B5BB4CDE1EC2}"/>
    <pc:docChg chg="undo custSel addSld delSld modSld sldOrd modMainMaster">
      <pc:chgData name="Jeff Pribich" userId="0e5cf97a831f06e4" providerId="LiveId" clId="{169BA23B-C06E-4698-8006-B5BB4CDE1EC2}" dt="2025-01-29T18:34:47.754" v="162789" actId="20577"/>
      <pc:docMkLst>
        <pc:docMk/>
      </pc:docMkLst>
      <pc:sldChg chg="addSp delSp modSp del mod ord">
        <pc:chgData name="Jeff Pribich" userId="0e5cf97a831f06e4" providerId="LiveId" clId="{169BA23B-C06E-4698-8006-B5BB4CDE1EC2}" dt="2024-11-20T18:08:53.087" v="124039" actId="47"/>
        <pc:sldMkLst>
          <pc:docMk/>
          <pc:sldMk cId="1697131328" sldId="256"/>
        </pc:sldMkLst>
      </pc:sldChg>
      <pc:sldChg chg="addSp delSp modSp mod ord">
        <pc:chgData name="Jeff Pribich" userId="0e5cf97a831f06e4" providerId="LiveId" clId="{169BA23B-C06E-4698-8006-B5BB4CDE1EC2}" dt="2025-01-22T21:36:41.794" v="157783" actId="1035"/>
        <pc:sldMkLst>
          <pc:docMk/>
          <pc:sldMk cId="1484279426" sldId="257"/>
        </pc:sldMkLst>
        <pc:spChg chg="add mod">
          <ac:chgData name="Jeff Pribich" userId="0e5cf97a831f06e4" providerId="LiveId" clId="{169BA23B-C06E-4698-8006-B5BB4CDE1EC2}" dt="2024-11-10T18:38:21.229" v="106605" actId="6549"/>
          <ac:spMkLst>
            <pc:docMk/>
            <pc:sldMk cId="1484279426" sldId="257"/>
            <ac:spMk id="4" creationId="{344652ED-87D8-08D0-6507-5E5B55513423}"/>
          </ac:spMkLst>
        </pc:spChg>
        <pc:spChg chg="add mod">
          <ac:chgData name="Jeff Pribich" userId="0e5cf97a831f06e4" providerId="LiveId" clId="{169BA23B-C06E-4698-8006-B5BB4CDE1EC2}" dt="2025-01-22T21:36:10.042" v="157749" actId="207"/>
          <ac:spMkLst>
            <pc:docMk/>
            <pc:sldMk cId="1484279426" sldId="257"/>
            <ac:spMk id="7" creationId="{A1DD7D82-C8D0-9F17-61AD-DD55C0EF1F0D}"/>
          </ac:spMkLst>
        </pc:spChg>
        <pc:spChg chg="add mod">
          <ac:chgData name="Jeff Pribich" userId="0e5cf97a831f06e4" providerId="LiveId" clId="{169BA23B-C06E-4698-8006-B5BB4CDE1EC2}" dt="2025-01-17T17:37:36.778" v="154827" actId="1038"/>
          <ac:spMkLst>
            <pc:docMk/>
            <pc:sldMk cId="1484279426" sldId="257"/>
            <ac:spMk id="8" creationId="{2058F6E3-953C-8E58-FE5B-67806CB7EE02}"/>
          </ac:spMkLst>
        </pc:spChg>
        <pc:spChg chg="add mod">
          <ac:chgData name="Jeff Pribich" userId="0e5cf97a831f06e4" providerId="LiveId" clId="{169BA23B-C06E-4698-8006-B5BB4CDE1EC2}" dt="2024-11-11T21:21:16.995" v="111196" actId="14100"/>
          <ac:spMkLst>
            <pc:docMk/>
            <pc:sldMk cId="1484279426" sldId="257"/>
            <ac:spMk id="9" creationId="{4F7929BB-4935-5936-3FCE-DE4A2426DA59}"/>
          </ac:spMkLst>
        </pc:spChg>
        <pc:spChg chg="mod">
          <ac:chgData name="Jeff Pribich" userId="0e5cf97a831f06e4" providerId="LiveId" clId="{169BA23B-C06E-4698-8006-B5BB4CDE1EC2}" dt="2025-01-22T21:28:21.261" v="157734" actId="6549"/>
          <ac:spMkLst>
            <pc:docMk/>
            <pc:sldMk cId="1484279426" sldId="257"/>
            <ac:spMk id="10" creationId="{CC23B368-076B-4FC7-84CE-4768CE84F763}"/>
          </ac:spMkLst>
        </pc:spChg>
        <pc:spChg chg="mod">
          <ac:chgData name="Jeff Pribich" userId="0e5cf97a831f06e4" providerId="LiveId" clId="{169BA23B-C06E-4698-8006-B5BB4CDE1EC2}" dt="2024-11-20T12:52:36.527" v="122759" actId="20577"/>
          <ac:spMkLst>
            <pc:docMk/>
            <pc:sldMk cId="1484279426" sldId="257"/>
            <ac:spMk id="17" creationId="{6F8FC9FB-7BBA-42FF-86D0-0DCCEE550C60}"/>
          </ac:spMkLst>
        </pc:spChg>
        <pc:spChg chg="mod">
          <ac:chgData name="Jeff Pribich" userId="0e5cf97a831f06e4" providerId="LiveId" clId="{169BA23B-C06E-4698-8006-B5BB4CDE1EC2}" dt="2024-11-20T12:52:39.404" v="122760" actId="20577"/>
          <ac:spMkLst>
            <pc:docMk/>
            <pc:sldMk cId="1484279426" sldId="257"/>
            <ac:spMk id="32" creationId="{9365B606-61F8-4173-B48D-2456E3F0090E}"/>
          </ac:spMkLst>
        </pc:spChg>
        <pc:spChg chg="mod">
          <ac:chgData name="Jeff Pribich" userId="0e5cf97a831f06e4" providerId="LiveId" clId="{169BA23B-C06E-4698-8006-B5BB4CDE1EC2}" dt="2025-01-22T21:29:19.644" v="157735" actId="207"/>
          <ac:spMkLst>
            <pc:docMk/>
            <pc:sldMk cId="1484279426" sldId="257"/>
            <ac:spMk id="37" creationId="{E5CF0D8C-3282-4559-A235-96800CECFE6A}"/>
          </ac:spMkLst>
        </pc:spChg>
        <pc:spChg chg="add del mod">
          <ac:chgData name="Jeff Pribich" userId="0e5cf97a831f06e4" providerId="LiveId" clId="{169BA23B-C06E-4698-8006-B5BB4CDE1EC2}" dt="2024-11-20T12:52:49.237" v="122763" actId="478"/>
          <ac:spMkLst>
            <pc:docMk/>
            <pc:sldMk cId="1484279426" sldId="257"/>
            <ac:spMk id="40" creationId="{B7564179-D03E-46F8-AB35-56F7BC11BEEC}"/>
          </ac:spMkLst>
        </pc:spChg>
        <pc:spChg chg="mod">
          <ac:chgData name="Jeff Pribich" userId="0e5cf97a831f06e4" providerId="LiveId" clId="{169BA23B-C06E-4698-8006-B5BB4CDE1EC2}" dt="2025-01-22T21:30:07.066" v="157737" actId="207"/>
          <ac:spMkLst>
            <pc:docMk/>
            <pc:sldMk cId="1484279426" sldId="257"/>
            <ac:spMk id="44" creationId="{C7E00FB3-ED00-4818-9F3E-9A8ADAB40B5D}"/>
          </ac:spMkLst>
        </pc:spChg>
        <pc:spChg chg="mod">
          <ac:chgData name="Jeff Pribich" userId="0e5cf97a831f06e4" providerId="LiveId" clId="{169BA23B-C06E-4698-8006-B5BB4CDE1EC2}" dt="2024-11-20T12:53:08.456" v="122769" actId="20577"/>
          <ac:spMkLst>
            <pc:docMk/>
            <pc:sldMk cId="1484279426" sldId="257"/>
            <ac:spMk id="46" creationId="{0BB05C5D-41E8-4C9D-8A09-2049554FE1D0}"/>
          </ac:spMkLst>
        </pc:spChg>
        <pc:spChg chg="mod">
          <ac:chgData name="Jeff Pribich" userId="0e5cf97a831f06e4" providerId="LiveId" clId="{169BA23B-C06E-4698-8006-B5BB4CDE1EC2}" dt="2025-01-22T21:30:52.415" v="157739" actId="207"/>
          <ac:spMkLst>
            <pc:docMk/>
            <pc:sldMk cId="1484279426" sldId="257"/>
            <ac:spMk id="50" creationId="{45695DA5-B590-446D-A3B7-1BB25D762E81}"/>
          </ac:spMkLst>
        </pc:spChg>
        <pc:spChg chg="mod">
          <ac:chgData name="Jeff Pribich" userId="0e5cf97a831f06e4" providerId="LiveId" clId="{169BA23B-C06E-4698-8006-B5BB4CDE1EC2}" dt="2024-11-20T12:52:53.891" v="122764" actId="20577"/>
          <ac:spMkLst>
            <pc:docMk/>
            <pc:sldMk cId="1484279426" sldId="257"/>
            <ac:spMk id="58" creationId="{020E07D6-3925-44BA-B7F5-2F5E5DC1A8C9}"/>
          </ac:spMkLst>
        </pc:spChg>
        <pc:spChg chg="mod">
          <ac:chgData name="Jeff Pribich" userId="0e5cf97a831f06e4" providerId="LiveId" clId="{169BA23B-C06E-4698-8006-B5BB4CDE1EC2}" dt="2025-01-22T21:31:49.418" v="157741" actId="207"/>
          <ac:spMkLst>
            <pc:docMk/>
            <pc:sldMk cId="1484279426" sldId="257"/>
            <ac:spMk id="62" creationId="{85C087FA-03A7-482C-BD63-574420366662}"/>
          </ac:spMkLst>
        </pc:spChg>
        <pc:spChg chg="mod">
          <ac:chgData name="Jeff Pribich" userId="0e5cf97a831f06e4" providerId="LiveId" clId="{169BA23B-C06E-4698-8006-B5BB4CDE1EC2}" dt="2024-11-20T12:52:59.541" v="122766" actId="20577"/>
          <ac:spMkLst>
            <pc:docMk/>
            <pc:sldMk cId="1484279426" sldId="257"/>
            <ac:spMk id="64" creationId="{E4940496-6072-492F-93BB-FA7741CBF2FB}"/>
          </ac:spMkLst>
        </pc:spChg>
        <pc:spChg chg="mod">
          <ac:chgData name="Jeff Pribich" userId="0e5cf97a831f06e4" providerId="LiveId" clId="{169BA23B-C06E-4698-8006-B5BB4CDE1EC2}" dt="2025-01-22T21:33:13.401" v="157743" actId="207"/>
          <ac:spMkLst>
            <pc:docMk/>
            <pc:sldMk cId="1484279426" sldId="257"/>
            <ac:spMk id="68" creationId="{B17CDDF7-F6C2-4E52-86D9-CE592DDF11CB}"/>
          </ac:spMkLst>
        </pc:spChg>
        <pc:spChg chg="mod">
          <ac:chgData name="Jeff Pribich" userId="0e5cf97a831f06e4" providerId="LiveId" clId="{169BA23B-C06E-4698-8006-B5BB4CDE1EC2}" dt="2024-11-20T12:52:56.597" v="122765" actId="20577"/>
          <ac:spMkLst>
            <pc:docMk/>
            <pc:sldMk cId="1484279426" sldId="257"/>
            <ac:spMk id="70" creationId="{29A10FCA-1DC8-46C3-B30B-038D2B222EE8}"/>
          </ac:spMkLst>
        </pc:spChg>
        <pc:spChg chg="mod">
          <ac:chgData name="Jeff Pribich" userId="0e5cf97a831f06e4" providerId="LiveId" clId="{169BA23B-C06E-4698-8006-B5BB4CDE1EC2}" dt="2025-01-22T21:34:23.957" v="157745" actId="207"/>
          <ac:spMkLst>
            <pc:docMk/>
            <pc:sldMk cId="1484279426" sldId="257"/>
            <ac:spMk id="75" creationId="{46979157-4BA0-47CB-988D-2A6F97529DDA}"/>
          </ac:spMkLst>
        </pc:spChg>
        <pc:spChg chg="mod">
          <ac:chgData name="Jeff Pribich" userId="0e5cf97a831f06e4" providerId="LiveId" clId="{169BA23B-C06E-4698-8006-B5BB4CDE1EC2}" dt="2024-11-20T12:53:01.293" v="122767" actId="20577"/>
          <ac:spMkLst>
            <pc:docMk/>
            <pc:sldMk cId="1484279426" sldId="257"/>
            <ac:spMk id="79" creationId="{DFF26F67-FBA6-4265-BF0E-F8F6A6FB9E7E}"/>
          </ac:spMkLst>
        </pc:spChg>
        <pc:spChg chg="mod">
          <ac:chgData name="Jeff Pribich" userId="0e5cf97a831f06e4" providerId="LiveId" clId="{169BA23B-C06E-4698-8006-B5BB4CDE1EC2}" dt="2025-01-22T21:35:17.375" v="157747" actId="207"/>
          <ac:spMkLst>
            <pc:docMk/>
            <pc:sldMk cId="1484279426" sldId="257"/>
            <ac:spMk id="83" creationId="{D90F5F83-453E-4B54-A6AD-10DF4A78327B}"/>
          </ac:spMkLst>
        </pc:spChg>
        <pc:spChg chg="mod">
          <ac:chgData name="Jeff Pribich" userId="0e5cf97a831f06e4" providerId="LiveId" clId="{169BA23B-C06E-4698-8006-B5BB4CDE1EC2}" dt="2024-11-20T12:53:06.080" v="122768" actId="20577"/>
          <ac:spMkLst>
            <pc:docMk/>
            <pc:sldMk cId="1484279426" sldId="257"/>
            <ac:spMk id="86" creationId="{6B3D8A9D-CBEF-414C-867A-AEA40268DBF3}"/>
          </ac:spMkLst>
        </pc:spChg>
        <pc:spChg chg="mod">
          <ac:chgData name="Jeff Pribich" userId="0e5cf97a831f06e4" providerId="LiveId" clId="{169BA23B-C06E-4698-8006-B5BB4CDE1EC2}" dt="2024-11-08T14:57:30.993" v="106218" actId="6549"/>
          <ac:spMkLst>
            <pc:docMk/>
            <pc:sldMk cId="1484279426" sldId="257"/>
            <ac:spMk id="90" creationId="{9365542E-F024-4B9A-9EF6-BC3407400F52}"/>
          </ac:spMkLst>
        </pc:spChg>
        <pc:picChg chg="add mod ord">
          <ac:chgData name="Jeff Pribich" userId="0e5cf97a831f06e4" providerId="LiveId" clId="{169BA23B-C06E-4698-8006-B5BB4CDE1EC2}" dt="2025-01-22T21:36:32.817" v="157750" actId="14100"/>
          <ac:picMkLst>
            <pc:docMk/>
            <pc:sldMk cId="1484279426" sldId="257"/>
            <ac:picMk id="2" creationId="{36F3FA80-93C9-24B4-C339-8B206B7A8D81}"/>
          </ac:picMkLst>
        </pc:picChg>
        <pc:picChg chg="add mod">
          <ac:chgData name="Jeff Pribich" userId="0e5cf97a831f06e4" providerId="LiveId" clId="{169BA23B-C06E-4698-8006-B5BB4CDE1EC2}" dt="2025-01-22T21:36:41.794" v="157783" actId="1035"/>
          <ac:picMkLst>
            <pc:docMk/>
            <pc:sldMk cId="1484279426" sldId="257"/>
            <ac:picMk id="3" creationId="{3112C24D-202D-6F5E-0415-567488C378D6}"/>
          </ac:picMkLst>
        </pc:picChg>
        <pc:picChg chg="add mod">
          <ac:chgData name="Jeff Pribich" userId="0e5cf97a831f06e4" providerId="LiveId" clId="{169BA23B-C06E-4698-8006-B5BB4CDE1EC2}" dt="2025-01-22T21:36:41.794" v="157783" actId="1035"/>
          <ac:picMkLst>
            <pc:docMk/>
            <pc:sldMk cId="1484279426" sldId="257"/>
            <ac:picMk id="5" creationId="{A4106D6F-900F-9D0B-F5E2-40E56DE2DFB2}"/>
          </ac:picMkLst>
        </pc:picChg>
        <pc:picChg chg="add mod">
          <ac:chgData name="Jeff Pribich" userId="0e5cf97a831f06e4" providerId="LiveId" clId="{169BA23B-C06E-4698-8006-B5BB4CDE1EC2}" dt="2025-01-17T18:25:01.211" v="155281" actId="1036"/>
          <ac:picMkLst>
            <pc:docMk/>
            <pc:sldMk cId="1484279426" sldId="257"/>
            <ac:picMk id="6" creationId="{09824151-DC64-6630-0125-D0AD3844ABFC}"/>
          </ac:picMkLst>
        </pc:picChg>
      </pc:sldChg>
      <pc:sldChg chg="modSp del mod ord">
        <pc:chgData name="Jeff Pribich" userId="0e5cf97a831f06e4" providerId="LiveId" clId="{169BA23B-C06E-4698-8006-B5BB4CDE1EC2}" dt="2024-11-20T18:06:40.636" v="124019" actId="47"/>
        <pc:sldMkLst>
          <pc:docMk/>
          <pc:sldMk cId="1173998321" sldId="268"/>
        </pc:sldMkLst>
      </pc:sldChg>
      <pc:sldChg chg="del">
        <pc:chgData name="Jeff Pribich" userId="0e5cf97a831f06e4" providerId="LiveId" clId="{169BA23B-C06E-4698-8006-B5BB4CDE1EC2}" dt="2024-11-20T18:10:06.445" v="124055" actId="47"/>
        <pc:sldMkLst>
          <pc:docMk/>
          <pc:sldMk cId="3192828021" sldId="280"/>
        </pc:sldMkLst>
      </pc:sldChg>
      <pc:sldChg chg="del">
        <pc:chgData name="Jeff Pribich" userId="0e5cf97a831f06e4" providerId="LiveId" clId="{169BA23B-C06E-4698-8006-B5BB4CDE1EC2}" dt="2024-11-20T18:10:17.985" v="124059" actId="47"/>
        <pc:sldMkLst>
          <pc:docMk/>
          <pc:sldMk cId="2259247567" sldId="282"/>
        </pc:sldMkLst>
      </pc:sldChg>
      <pc:sldChg chg="del">
        <pc:chgData name="Jeff Pribich" userId="0e5cf97a831f06e4" providerId="LiveId" clId="{169BA23B-C06E-4698-8006-B5BB4CDE1EC2}" dt="2024-11-20T18:10:19.254" v="124060" actId="47"/>
        <pc:sldMkLst>
          <pc:docMk/>
          <pc:sldMk cId="1685481025" sldId="283"/>
        </pc:sldMkLst>
      </pc:sldChg>
      <pc:sldChg chg="del">
        <pc:chgData name="Jeff Pribich" userId="0e5cf97a831f06e4" providerId="LiveId" clId="{169BA23B-C06E-4698-8006-B5BB4CDE1EC2}" dt="2024-11-20T18:10:12.612" v="124057" actId="47"/>
        <pc:sldMkLst>
          <pc:docMk/>
          <pc:sldMk cId="281976268" sldId="284"/>
        </pc:sldMkLst>
      </pc:sldChg>
      <pc:sldChg chg="del">
        <pc:chgData name="Jeff Pribich" userId="0e5cf97a831f06e4" providerId="LiveId" clId="{169BA23B-C06E-4698-8006-B5BB4CDE1EC2}" dt="2024-11-20T18:10:20.677" v="124061" actId="47"/>
        <pc:sldMkLst>
          <pc:docMk/>
          <pc:sldMk cId="4210770408" sldId="290"/>
        </pc:sldMkLst>
      </pc:sldChg>
      <pc:sldChg chg="del">
        <pc:chgData name="Jeff Pribich" userId="0e5cf97a831f06e4" providerId="LiveId" clId="{169BA23B-C06E-4698-8006-B5BB4CDE1EC2}" dt="2024-11-20T18:10:08.157" v="124056" actId="47"/>
        <pc:sldMkLst>
          <pc:docMk/>
          <pc:sldMk cId="2138790107" sldId="292"/>
        </pc:sldMkLst>
      </pc:sldChg>
      <pc:sldChg chg="del">
        <pc:chgData name="Jeff Pribich" userId="0e5cf97a831f06e4" providerId="LiveId" clId="{169BA23B-C06E-4698-8006-B5BB4CDE1EC2}" dt="2024-11-20T18:10:22.765" v="124062" actId="47"/>
        <pc:sldMkLst>
          <pc:docMk/>
          <pc:sldMk cId="3150901090" sldId="293"/>
        </pc:sldMkLst>
      </pc:sldChg>
      <pc:sldChg chg="del">
        <pc:chgData name="Jeff Pribich" userId="0e5cf97a831f06e4" providerId="LiveId" clId="{169BA23B-C06E-4698-8006-B5BB4CDE1EC2}" dt="2024-11-20T18:10:16.438" v="124058" actId="47"/>
        <pc:sldMkLst>
          <pc:docMk/>
          <pc:sldMk cId="2356808704" sldId="296"/>
        </pc:sldMkLst>
      </pc:sldChg>
      <pc:sldChg chg="del">
        <pc:chgData name="Jeff Pribich" userId="0e5cf97a831f06e4" providerId="LiveId" clId="{169BA23B-C06E-4698-8006-B5BB4CDE1EC2}" dt="2024-11-20T18:10:24.665" v="124063" actId="47"/>
        <pc:sldMkLst>
          <pc:docMk/>
          <pc:sldMk cId="4182774520" sldId="297"/>
        </pc:sldMkLst>
      </pc:sldChg>
      <pc:sldChg chg="del">
        <pc:chgData name="Jeff Pribich" userId="0e5cf97a831f06e4" providerId="LiveId" clId="{169BA23B-C06E-4698-8006-B5BB4CDE1EC2}" dt="2024-11-20T18:10:28.221" v="124064" actId="47"/>
        <pc:sldMkLst>
          <pc:docMk/>
          <pc:sldMk cId="723713365" sldId="298"/>
        </pc:sldMkLst>
      </pc:sldChg>
      <pc:sldChg chg="del">
        <pc:chgData name="Jeff Pribich" userId="0e5cf97a831f06e4" providerId="LiveId" clId="{169BA23B-C06E-4698-8006-B5BB4CDE1EC2}" dt="2024-11-20T18:10:01.021" v="124053" actId="47"/>
        <pc:sldMkLst>
          <pc:docMk/>
          <pc:sldMk cId="794544513" sldId="299"/>
        </pc:sldMkLst>
      </pc:sldChg>
      <pc:sldChg chg="del">
        <pc:chgData name="Jeff Pribich" userId="0e5cf97a831f06e4" providerId="LiveId" clId="{169BA23B-C06E-4698-8006-B5BB4CDE1EC2}" dt="2024-11-20T18:10:03.853" v="124054" actId="47"/>
        <pc:sldMkLst>
          <pc:docMk/>
          <pc:sldMk cId="2529233941" sldId="300"/>
        </pc:sldMkLst>
      </pc:sldChg>
      <pc:sldChg chg="modSp mod ord">
        <pc:chgData name="Jeff Pribich" userId="0e5cf97a831f06e4" providerId="LiveId" clId="{169BA23B-C06E-4698-8006-B5BB4CDE1EC2}" dt="2024-11-11T21:25:52.901" v="111408"/>
        <pc:sldMkLst>
          <pc:docMk/>
          <pc:sldMk cId="2555320155" sldId="301"/>
        </pc:sldMkLst>
      </pc:sldChg>
      <pc:sldChg chg="del">
        <pc:chgData name="Jeff Pribich" userId="0e5cf97a831f06e4" providerId="LiveId" clId="{169BA23B-C06E-4698-8006-B5BB4CDE1EC2}" dt="2024-11-20T18:09:54.607" v="124051" actId="47"/>
        <pc:sldMkLst>
          <pc:docMk/>
          <pc:sldMk cId="3379105784" sldId="303"/>
        </pc:sldMkLst>
      </pc:sldChg>
      <pc:sldChg chg="modSp add del mod">
        <pc:chgData name="Jeff Pribich" userId="0e5cf97a831f06e4" providerId="LiveId" clId="{169BA23B-C06E-4698-8006-B5BB4CDE1EC2}" dt="2024-09-09T21:45:29.518" v="22117" actId="47"/>
        <pc:sldMkLst>
          <pc:docMk/>
          <pc:sldMk cId="3382273888" sldId="304"/>
        </pc:sldMkLst>
      </pc:sldChg>
      <pc:sldChg chg="modSp del mod">
        <pc:chgData name="Jeff Pribich" userId="0e5cf97a831f06e4" providerId="LiveId" clId="{169BA23B-C06E-4698-8006-B5BB4CDE1EC2}" dt="2024-11-20T18:09:56.977" v="124052" actId="47"/>
        <pc:sldMkLst>
          <pc:docMk/>
          <pc:sldMk cId="2012956436" sldId="305"/>
        </pc:sldMkLst>
      </pc:sldChg>
      <pc:sldChg chg="del">
        <pc:chgData name="Jeff Pribich" userId="0e5cf97a831f06e4" providerId="LiveId" clId="{169BA23B-C06E-4698-8006-B5BB4CDE1EC2}" dt="2024-11-20T18:09:15.403" v="124046" actId="47"/>
        <pc:sldMkLst>
          <pc:docMk/>
          <pc:sldMk cId="2708449679" sldId="306"/>
        </pc:sldMkLst>
      </pc:sldChg>
      <pc:sldChg chg="del">
        <pc:chgData name="Jeff Pribich" userId="0e5cf97a831f06e4" providerId="LiveId" clId="{169BA23B-C06E-4698-8006-B5BB4CDE1EC2}" dt="2024-09-24T22:23:53.770" v="35507" actId="47"/>
        <pc:sldMkLst>
          <pc:docMk/>
          <pc:sldMk cId="766271811" sldId="307"/>
        </pc:sldMkLst>
      </pc:sldChg>
      <pc:sldChg chg="del">
        <pc:chgData name="Jeff Pribich" userId="0e5cf97a831f06e4" providerId="LiveId" clId="{169BA23B-C06E-4698-8006-B5BB4CDE1EC2}" dt="2024-11-20T18:09:24.699" v="124048" actId="47"/>
        <pc:sldMkLst>
          <pc:docMk/>
          <pc:sldMk cId="1865419816" sldId="308"/>
        </pc:sldMkLst>
      </pc:sldChg>
      <pc:sldChg chg="del">
        <pc:chgData name="Jeff Pribich" userId="0e5cf97a831f06e4" providerId="LiveId" clId="{169BA23B-C06E-4698-8006-B5BB4CDE1EC2}" dt="2024-09-24T22:24:07.067" v="35508" actId="47"/>
        <pc:sldMkLst>
          <pc:docMk/>
          <pc:sldMk cId="2818602657" sldId="309"/>
        </pc:sldMkLst>
      </pc:sldChg>
      <pc:sldChg chg="del">
        <pc:chgData name="Jeff Pribich" userId="0e5cf97a831f06e4" providerId="LiveId" clId="{169BA23B-C06E-4698-8006-B5BB4CDE1EC2}" dt="2024-09-24T22:24:10.468" v="35509" actId="47"/>
        <pc:sldMkLst>
          <pc:docMk/>
          <pc:sldMk cId="1444173795" sldId="311"/>
        </pc:sldMkLst>
      </pc:sldChg>
      <pc:sldChg chg="addSp delSp modSp mod ord">
        <pc:chgData name="Jeff Pribich" userId="0e5cf97a831f06e4" providerId="LiveId" clId="{169BA23B-C06E-4698-8006-B5BB4CDE1EC2}" dt="2025-01-17T19:44:09.620" v="155469" actId="20577"/>
        <pc:sldMkLst>
          <pc:docMk/>
          <pc:sldMk cId="260501023" sldId="312"/>
        </pc:sldMkLst>
        <pc:spChg chg="mod">
          <ac:chgData name="Jeff Pribich" userId="0e5cf97a831f06e4" providerId="LiveId" clId="{169BA23B-C06E-4698-8006-B5BB4CDE1EC2}" dt="2025-01-17T19:44:09.620" v="155469" actId="20577"/>
          <ac:spMkLst>
            <pc:docMk/>
            <pc:sldMk cId="260501023" sldId="312"/>
            <ac:spMk id="2" creationId="{6B9294C8-3FAB-8C9A-4F01-13D56F492EBE}"/>
          </ac:spMkLst>
        </pc:spChg>
        <pc:spChg chg="add mod">
          <ac:chgData name="Jeff Pribich" userId="0e5cf97a831f06e4" providerId="LiveId" clId="{169BA23B-C06E-4698-8006-B5BB4CDE1EC2}" dt="2025-01-07T21:01:01.239" v="153078" actId="20577"/>
          <ac:spMkLst>
            <pc:docMk/>
            <pc:sldMk cId="260501023" sldId="312"/>
            <ac:spMk id="4" creationId="{BF44B510-377C-9B45-279D-1B7BAE1B763B}"/>
          </ac:spMkLst>
        </pc:spChg>
        <pc:spChg chg="add mod ord">
          <ac:chgData name="Jeff Pribich" userId="0e5cf97a831f06e4" providerId="LiveId" clId="{169BA23B-C06E-4698-8006-B5BB4CDE1EC2}" dt="2024-11-20T16:31:46.386" v="123228" actId="122"/>
          <ac:spMkLst>
            <pc:docMk/>
            <pc:sldMk cId="260501023" sldId="312"/>
            <ac:spMk id="5" creationId="{7A82D020-CC7F-949A-BC20-A91880AAD5BF}"/>
          </ac:spMkLst>
        </pc:spChg>
        <pc:spChg chg="add mod ord">
          <ac:chgData name="Jeff Pribich" userId="0e5cf97a831f06e4" providerId="LiveId" clId="{169BA23B-C06E-4698-8006-B5BB4CDE1EC2}" dt="2024-11-20T16:33:45.683" v="123426" actId="14100"/>
          <ac:spMkLst>
            <pc:docMk/>
            <pc:sldMk cId="260501023" sldId="312"/>
            <ac:spMk id="6" creationId="{FE0A878B-1DEF-1B95-C506-226503F8DF74}"/>
          </ac:spMkLst>
        </pc:spChg>
        <pc:spChg chg="add mod">
          <ac:chgData name="Jeff Pribich" userId="0e5cf97a831f06e4" providerId="LiveId" clId="{169BA23B-C06E-4698-8006-B5BB4CDE1EC2}" dt="2024-11-20T16:37:33.357" v="123460" actId="20577"/>
          <ac:spMkLst>
            <pc:docMk/>
            <pc:sldMk cId="260501023" sldId="312"/>
            <ac:spMk id="16" creationId="{8D35621D-73F9-5D1D-58A8-B4E9E17AC3EE}"/>
          </ac:spMkLst>
        </pc:spChg>
      </pc:sldChg>
      <pc:sldChg chg="del">
        <pc:chgData name="Jeff Pribich" userId="0e5cf97a831f06e4" providerId="LiveId" clId="{169BA23B-C06E-4698-8006-B5BB4CDE1EC2}" dt="2024-11-20T18:09:38.182" v="124049" actId="47"/>
        <pc:sldMkLst>
          <pc:docMk/>
          <pc:sldMk cId="1062148240" sldId="313"/>
        </pc:sldMkLst>
      </pc:sldChg>
      <pc:sldChg chg="del">
        <pc:chgData name="Jeff Pribich" userId="0e5cf97a831f06e4" providerId="LiveId" clId="{169BA23B-C06E-4698-8006-B5BB4CDE1EC2}" dt="2024-11-20T18:09:39.938" v="124050" actId="47"/>
        <pc:sldMkLst>
          <pc:docMk/>
          <pc:sldMk cId="3918238277" sldId="314"/>
        </pc:sldMkLst>
      </pc:sldChg>
      <pc:sldChg chg="del">
        <pc:chgData name="Jeff Pribich" userId="0e5cf97a831f06e4" providerId="LiveId" clId="{169BA23B-C06E-4698-8006-B5BB4CDE1EC2}" dt="2024-11-20T18:09:05.804" v="124042" actId="47"/>
        <pc:sldMkLst>
          <pc:docMk/>
          <pc:sldMk cId="411121137" sldId="316"/>
        </pc:sldMkLst>
      </pc:sldChg>
      <pc:sldChg chg="addSp modSp mod ord">
        <pc:chgData name="Jeff Pribich" userId="0e5cf97a831f06e4" providerId="LiveId" clId="{169BA23B-C06E-4698-8006-B5BB4CDE1EC2}" dt="2025-01-17T18:24:08.986" v="155274" actId="20577"/>
        <pc:sldMkLst>
          <pc:docMk/>
          <pc:sldMk cId="586391088" sldId="317"/>
        </pc:sldMkLst>
        <pc:spChg chg="mod">
          <ac:chgData name="Jeff Pribich" userId="0e5cf97a831f06e4" providerId="LiveId" clId="{169BA23B-C06E-4698-8006-B5BB4CDE1EC2}" dt="2025-01-17T18:21:26.741" v="155196" actId="20577"/>
          <ac:spMkLst>
            <pc:docMk/>
            <pc:sldMk cId="586391088" sldId="317"/>
            <ac:spMk id="4" creationId="{57FADBF5-5B05-AD61-CE32-58D45F784613}"/>
          </ac:spMkLst>
        </pc:spChg>
        <pc:spChg chg="mod">
          <ac:chgData name="Jeff Pribich" userId="0e5cf97a831f06e4" providerId="LiveId" clId="{169BA23B-C06E-4698-8006-B5BB4CDE1EC2}" dt="2025-01-17T18:19:18.099" v="155103" actId="20577"/>
          <ac:spMkLst>
            <pc:docMk/>
            <pc:sldMk cId="586391088" sldId="317"/>
            <ac:spMk id="6" creationId="{F9DE40CF-C6A6-4818-29EE-7209227CC38B}"/>
          </ac:spMkLst>
        </pc:spChg>
        <pc:spChg chg="mod">
          <ac:chgData name="Jeff Pribich" userId="0e5cf97a831f06e4" providerId="LiveId" clId="{169BA23B-C06E-4698-8006-B5BB4CDE1EC2}" dt="2025-01-17T18:24:08.986" v="155274" actId="20577"/>
          <ac:spMkLst>
            <pc:docMk/>
            <pc:sldMk cId="586391088" sldId="317"/>
            <ac:spMk id="38" creationId="{94E4029F-A9A8-4262-BBED-3F8277B6F9A9}"/>
          </ac:spMkLst>
        </pc:spChg>
      </pc:sldChg>
      <pc:sldChg chg="addSp delSp modSp mod ord">
        <pc:chgData name="Jeff Pribich" userId="0e5cf97a831f06e4" providerId="LiveId" clId="{169BA23B-C06E-4698-8006-B5BB4CDE1EC2}" dt="2025-01-17T18:16:55.975" v="155008" actId="20577"/>
        <pc:sldMkLst>
          <pc:docMk/>
          <pc:sldMk cId="3592020884" sldId="318"/>
        </pc:sldMkLst>
        <pc:spChg chg="mod topLvl">
          <ac:chgData name="Jeff Pribich" userId="0e5cf97a831f06e4" providerId="LiveId" clId="{169BA23B-C06E-4698-8006-B5BB4CDE1EC2}" dt="2025-01-17T18:16:55.975" v="155008" actId="20577"/>
          <ac:spMkLst>
            <pc:docMk/>
            <pc:sldMk cId="3592020884" sldId="318"/>
            <ac:spMk id="2" creationId="{6B9294C8-3FAB-8C9A-4F01-13D56F492EBE}"/>
          </ac:spMkLst>
        </pc:spChg>
        <pc:spChg chg="mod topLvl">
          <ac:chgData name="Jeff Pribich" userId="0e5cf97a831f06e4" providerId="LiveId" clId="{169BA23B-C06E-4698-8006-B5BB4CDE1EC2}" dt="2024-11-11T19:42:19.057" v="110813" actId="207"/>
          <ac:spMkLst>
            <pc:docMk/>
            <pc:sldMk cId="3592020884" sldId="318"/>
            <ac:spMk id="7" creationId="{89CF6392-90C9-4ECE-941A-84CA8666738A}"/>
          </ac:spMkLst>
        </pc:spChg>
        <pc:spChg chg="add mod">
          <ac:chgData name="Jeff Pribich" userId="0e5cf97a831f06e4" providerId="LiveId" clId="{169BA23B-C06E-4698-8006-B5BB4CDE1EC2}" dt="2024-12-19T22:55:03.903" v="148942" actId="6549"/>
          <ac:spMkLst>
            <pc:docMk/>
            <pc:sldMk cId="3592020884" sldId="318"/>
            <ac:spMk id="12" creationId="{ED8596BE-F351-CF0A-82EC-F5A69B8B91A5}"/>
          </ac:spMkLst>
        </pc:spChg>
        <pc:spChg chg="mod topLvl">
          <ac:chgData name="Jeff Pribich" userId="0e5cf97a831f06e4" providerId="LiveId" clId="{169BA23B-C06E-4698-8006-B5BB4CDE1EC2}" dt="2024-12-19T22:55:18.525" v="148955" actId="6549"/>
          <ac:spMkLst>
            <pc:docMk/>
            <pc:sldMk cId="3592020884" sldId="318"/>
            <ac:spMk id="45" creationId="{DCA73251-CFEE-BD6A-1A09-1B1BACF98EAF}"/>
          </ac:spMkLst>
        </pc:spChg>
        <pc:spChg chg="mod">
          <ac:chgData name="Jeff Pribich" userId="0e5cf97a831f06e4" providerId="LiveId" clId="{169BA23B-C06E-4698-8006-B5BB4CDE1EC2}" dt="2025-01-15T19:23:45.034" v="154115" actId="20577"/>
          <ac:spMkLst>
            <pc:docMk/>
            <pc:sldMk cId="3592020884" sldId="318"/>
            <ac:spMk id="1054" creationId="{BEE485F5-6A0C-73CB-37C9-C9A90DE043A1}"/>
          </ac:spMkLst>
        </pc:spChg>
      </pc:sldChg>
      <pc:sldChg chg="modSp del mod ord">
        <pc:chgData name="Jeff Pribich" userId="0e5cf97a831f06e4" providerId="LiveId" clId="{169BA23B-C06E-4698-8006-B5BB4CDE1EC2}" dt="2024-11-20T18:11:13.716" v="124070" actId="47"/>
        <pc:sldMkLst>
          <pc:docMk/>
          <pc:sldMk cId="346339182" sldId="319"/>
        </pc:sldMkLst>
      </pc:sldChg>
      <pc:sldChg chg="del">
        <pc:chgData name="Jeff Pribich" userId="0e5cf97a831f06e4" providerId="LiveId" clId="{169BA23B-C06E-4698-8006-B5BB4CDE1EC2}" dt="2024-11-20T18:08:46.510" v="124038" actId="47"/>
        <pc:sldMkLst>
          <pc:docMk/>
          <pc:sldMk cId="3718981030" sldId="320"/>
        </pc:sldMkLst>
      </pc:sldChg>
      <pc:sldChg chg="del">
        <pc:chgData name="Jeff Pribich" userId="0e5cf97a831f06e4" providerId="LiveId" clId="{169BA23B-C06E-4698-8006-B5BB4CDE1EC2}" dt="2024-11-20T18:08:56.213" v="124041" actId="47"/>
        <pc:sldMkLst>
          <pc:docMk/>
          <pc:sldMk cId="640183689" sldId="324"/>
        </pc:sldMkLst>
      </pc:sldChg>
      <pc:sldChg chg="del">
        <pc:chgData name="Jeff Pribich" userId="0e5cf97a831f06e4" providerId="LiveId" clId="{169BA23B-C06E-4698-8006-B5BB4CDE1EC2}" dt="2024-11-20T18:10:31.113" v="124065" actId="47"/>
        <pc:sldMkLst>
          <pc:docMk/>
          <pc:sldMk cId="382730389" sldId="325"/>
        </pc:sldMkLst>
      </pc:sldChg>
      <pc:sldChg chg="del">
        <pc:chgData name="Jeff Pribich" userId="0e5cf97a831f06e4" providerId="LiveId" clId="{169BA23B-C06E-4698-8006-B5BB4CDE1EC2}" dt="2024-11-20T18:10:45.239" v="124067" actId="47"/>
        <pc:sldMkLst>
          <pc:docMk/>
          <pc:sldMk cId="361313352" sldId="327"/>
        </pc:sldMkLst>
      </pc:sldChg>
      <pc:sldChg chg="del">
        <pc:chgData name="Jeff Pribich" userId="0e5cf97a831f06e4" providerId="LiveId" clId="{169BA23B-C06E-4698-8006-B5BB4CDE1EC2}" dt="2024-11-20T18:10:57.209" v="124069" actId="47"/>
        <pc:sldMkLst>
          <pc:docMk/>
          <pc:sldMk cId="3979792186" sldId="328"/>
        </pc:sldMkLst>
      </pc:sldChg>
      <pc:sldChg chg="del">
        <pc:chgData name="Jeff Pribich" userId="0e5cf97a831f06e4" providerId="LiveId" clId="{169BA23B-C06E-4698-8006-B5BB4CDE1EC2}" dt="2024-11-20T18:10:42.921" v="124066" actId="47"/>
        <pc:sldMkLst>
          <pc:docMk/>
          <pc:sldMk cId="2731051584" sldId="329"/>
        </pc:sldMkLst>
      </pc:sldChg>
      <pc:sldChg chg="addSp modSp del mod">
        <pc:chgData name="Jeff Pribich" userId="0e5cf97a831f06e4" providerId="LiveId" clId="{169BA23B-C06E-4698-8006-B5BB4CDE1EC2}" dt="2024-09-12T20:55:00.906" v="26896" actId="2696"/>
        <pc:sldMkLst>
          <pc:docMk/>
          <pc:sldMk cId="4222047983" sldId="330"/>
        </pc:sldMkLst>
      </pc:sldChg>
      <pc:sldChg chg="modSp mod ord">
        <pc:chgData name="Jeff Pribich" userId="0e5cf97a831f06e4" providerId="LiveId" clId="{169BA23B-C06E-4698-8006-B5BB4CDE1EC2}" dt="2024-11-11T21:25:57.699" v="111410"/>
        <pc:sldMkLst>
          <pc:docMk/>
          <pc:sldMk cId="3847136758" sldId="331"/>
        </pc:sldMkLst>
      </pc:sldChg>
      <pc:sldChg chg="modSp mod ord">
        <pc:chgData name="Jeff Pribich" userId="0e5cf97a831f06e4" providerId="LiveId" clId="{169BA23B-C06E-4698-8006-B5BB4CDE1EC2}" dt="2024-11-11T21:25:45.031" v="111406"/>
        <pc:sldMkLst>
          <pc:docMk/>
          <pc:sldMk cId="1441958304" sldId="332"/>
        </pc:sldMkLst>
      </pc:sldChg>
      <pc:sldChg chg="addSp delSp modSp mod ord">
        <pc:chgData name="Jeff Pribich" userId="0e5cf97a831f06e4" providerId="LiveId" clId="{169BA23B-C06E-4698-8006-B5BB4CDE1EC2}" dt="2025-01-07T21:04:01.298" v="153187" actId="6549"/>
        <pc:sldMkLst>
          <pc:docMk/>
          <pc:sldMk cId="884663590" sldId="333"/>
        </pc:sldMkLst>
        <pc:spChg chg="mod">
          <ac:chgData name="Jeff Pribich" userId="0e5cf97a831f06e4" providerId="LiveId" clId="{169BA23B-C06E-4698-8006-B5BB4CDE1EC2}" dt="2025-01-07T21:04:01.298" v="153187" actId="6549"/>
          <ac:spMkLst>
            <pc:docMk/>
            <pc:sldMk cId="884663590" sldId="333"/>
            <ac:spMk id="10" creationId="{61A37C87-2367-488E-911E-FB0247783232}"/>
          </ac:spMkLst>
        </pc:spChg>
        <pc:picChg chg="add mod">
          <ac:chgData name="Jeff Pribich" userId="0e5cf97a831f06e4" providerId="LiveId" clId="{169BA23B-C06E-4698-8006-B5BB4CDE1EC2}" dt="2024-11-20T16:38:43.779" v="123464" actId="1076"/>
          <ac:picMkLst>
            <pc:docMk/>
            <pc:sldMk cId="884663590" sldId="333"/>
            <ac:picMk id="2" creationId="{5C3BAADB-1BDC-E6D8-F6EC-EDB593F5C41A}"/>
          </ac:picMkLst>
        </pc:picChg>
        <pc:picChg chg="add mod">
          <ac:chgData name="Jeff Pribich" userId="0e5cf97a831f06e4" providerId="LiveId" clId="{169BA23B-C06E-4698-8006-B5BB4CDE1EC2}" dt="2024-11-20T16:43:21.660" v="123734"/>
          <ac:picMkLst>
            <pc:docMk/>
            <pc:sldMk cId="884663590" sldId="333"/>
            <ac:picMk id="4" creationId="{A254B318-C6F4-4A90-2608-F5795AB42CE5}"/>
          </ac:picMkLst>
        </pc:picChg>
        <pc:picChg chg="add mod">
          <ac:chgData name="Jeff Pribich" userId="0e5cf97a831f06e4" providerId="LiveId" clId="{169BA23B-C06E-4698-8006-B5BB4CDE1EC2}" dt="2024-11-20T16:43:21.660" v="123734"/>
          <ac:picMkLst>
            <pc:docMk/>
            <pc:sldMk cId="884663590" sldId="333"/>
            <ac:picMk id="6" creationId="{3B408822-57B9-3D77-0BA3-A7FE502DD263}"/>
          </ac:picMkLst>
        </pc:picChg>
      </pc:sldChg>
      <pc:sldChg chg="delSp modSp del mod ord">
        <pc:chgData name="Jeff Pribich" userId="0e5cf97a831f06e4" providerId="LiveId" clId="{169BA23B-C06E-4698-8006-B5BB4CDE1EC2}" dt="2024-11-20T18:09:18.594" v="124047" actId="47"/>
        <pc:sldMkLst>
          <pc:docMk/>
          <pc:sldMk cId="1091938554" sldId="334"/>
        </pc:sldMkLst>
      </pc:sldChg>
      <pc:sldChg chg="addSp delSp modSp del mod">
        <pc:chgData name="Jeff Pribich" userId="0e5cf97a831f06e4" providerId="LiveId" clId="{169BA23B-C06E-4698-8006-B5BB4CDE1EC2}" dt="2024-11-20T18:07:24.014" v="124022" actId="47"/>
        <pc:sldMkLst>
          <pc:docMk/>
          <pc:sldMk cId="4002236444" sldId="335"/>
        </pc:sldMkLst>
      </pc:sldChg>
      <pc:sldChg chg="del">
        <pc:chgData name="Jeff Pribich" userId="0e5cf97a831f06e4" providerId="LiveId" clId="{169BA23B-C06E-4698-8006-B5BB4CDE1EC2}" dt="2024-09-09T21:01:11.128" v="20623" actId="47"/>
        <pc:sldMkLst>
          <pc:docMk/>
          <pc:sldMk cId="3419789491" sldId="336"/>
        </pc:sldMkLst>
      </pc:sldChg>
      <pc:sldChg chg="addSp delSp modSp add del mod ord">
        <pc:chgData name="Jeff Pribich" userId="0e5cf97a831f06e4" providerId="LiveId" clId="{169BA23B-C06E-4698-8006-B5BB4CDE1EC2}" dt="2025-01-07T21:07:22.961" v="153188" actId="47"/>
        <pc:sldMkLst>
          <pc:docMk/>
          <pc:sldMk cId="2744202362" sldId="337"/>
        </pc:sldMkLst>
      </pc:sldChg>
      <pc:sldChg chg="delSp modSp add mod ord">
        <pc:chgData name="Jeff Pribich" userId="0e5cf97a831f06e4" providerId="LiveId" clId="{169BA23B-C06E-4698-8006-B5BB4CDE1EC2}" dt="2025-01-22T20:59:54.466" v="156955"/>
        <pc:sldMkLst>
          <pc:docMk/>
          <pc:sldMk cId="237665518" sldId="338"/>
        </pc:sldMkLst>
      </pc:sldChg>
      <pc:sldChg chg="addSp delSp modSp add mod ord">
        <pc:chgData name="Jeff Pribich" userId="0e5cf97a831f06e4" providerId="LiveId" clId="{169BA23B-C06E-4698-8006-B5BB4CDE1EC2}" dt="2025-01-22T20:59:51.244" v="156953"/>
        <pc:sldMkLst>
          <pc:docMk/>
          <pc:sldMk cId="2666667678" sldId="339"/>
        </pc:sldMkLst>
      </pc:sldChg>
      <pc:sldChg chg="addSp delSp modSp add del mod">
        <pc:chgData name="Jeff Pribich" userId="0e5cf97a831f06e4" providerId="LiveId" clId="{169BA23B-C06E-4698-8006-B5BB4CDE1EC2}" dt="2024-09-09T21:02:29.891" v="20625" actId="2696"/>
        <pc:sldMkLst>
          <pc:docMk/>
          <pc:sldMk cId="2711170734" sldId="340"/>
        </pc:sldMkLst>
      </pc:sldChg>
      <pc:sldChg chg="addSp delSp modSp add mod ord">
        <pc:chgData name="Jeff Pribich" userId="0e5cf97a831f06e4" providerId="LiveId" clId="{169BA23B-C06E-4698-8006-B5BB4CDE1EC2}" dt="2025-01-22T20:58:54.879" v="156951"/>
        <pc:sldMkLst>
          <pc:docMk/>
          <pc:sldMk cId="3556548807" sldId="341"/>
        </pc:sldMkLst>
        <pc:spChg chg="mod">
          <ac:chgData name="Jeff Pribich" userId="0e5cf97a831f06e4" providerId="LiveId" clId="{169BA23B-C06E-4698-8006-B5BB4CDE1EC2}" dt="2025-01-17T22:18:46.831" v="156210" actId="1036"/>
          <ac:spMkLst>
            <pc:docMk/>
            <pc:sldMk cId="3556548807" sldId="341"/>
            <ac:spMk id="6" creationId="{5A9DAE6C-B8C7-BA17-45DD-F2C8F8CC9F9F}"/>
          </ac:spMkLst>
        </pc:spChg>
        <pc:spChg chg="mod topLvl">
          <ac:chgData name="Jeff Pribich" userId="0e5cf97a831f06e4" providerId="LiveId" clId="{169BA23B-C06E-4698-8006-B5BB4CDE1EC2}" dt="2025-01-22T20:00:10.925" v="156352" actId="1035"/>
          <ac:spMkLst>
            <pc:docMk/>
            <pc:sldMk cId="3556548807" sldId="341"/>
            <ac:spMk id="9" creationId="{4802AF8C-0538-8B6C-3772-44E13C33C474}"/>
          </ac:spMkLst>
        </pc:spChg>
        <pc:spChg chg="mod">
          <ac:chgData name="Jeff Pribich" userId="0e5cf97a831f06e4" providerId="LiveId" clId="{169BA23B-C06E-4698-8006-B5BB4CDE1EC2}" dt="2025-01-22T20:07:32.118" v="156546" actId="164"/>
          <ac:spMkLst>
            <pc:docMk/>
            <pc:sldMk cId="3556548807" sldId="341"/>
            <ac:spMk id="10" creationId="{BF46C593-7153-8FE3-78F1-D936A133B044}"/>
          </ac:spMkLst>
        </pc:spChg>
        <pc:spChg chg="mod topLvl">
          <ac:chgData name="Jeff Pribich" userId="0e5cf97a831f06e4" providerId="LiveId" clId="{169BA23B-C06E-4698-8006-B5BB4CDE1EC2}" dt="2025-01-17T22:46:09.360" v="156217" actId="20577"/>
          <ac:spMkLst>
            <pc:docMk/>
            <pc:sldMk cId="3556548807" sldId="341"/>
            <ac:spMk id="11" creationId="{7A603182-76A4-31FF-B699-D69AFBA44C23}"/>
          </ac:spMkLst>
        </pc:spChg>
        <pc:spChg chg="mod">
          <ac:chgData name="Jeff Pribich" userId="0e5cf97a831f06e4" providerId="LiveId" clId="{169BA23B-C06E-4698-8006-B5BB4CDE1EC2}" dt="2025-01-22T19:59:42.973" v="156284" actId="1036"/>
          <ac:spMkLst>
            <pc:docMk/>
            <pc:sldMk cId="3556548807" sldId="341"/>
            <ac:spMk id="14" creationId="{6D4879EB-A496-CF3F-AF84-86BACB122FC2}"/>
          </ac:spMkLst>
        </pc:spChg>
        <pc:spChg chg="mod">
          <ac:chgData name="Jeff Pribich" userId="0e5cf97a831f06e4" providerId="LiveId" clId="{169BA23B-C06E-4698-8006-B5BB4CDE1EC2}" dt="2025-01-22T20:00:10.925" v="156352" actId="1035"/>
          <ac:spMkLst>
            <pc:docMk/>
            <pc:sldMk cId="3556548807" sldId="341"/>
            <ac:spMk id="15" creationId="{B693A89A-2155-6C46-6B49-B7B5D638DB87}"/>
          </ac:spMkLst>
        </pc:spChg>
        <pc:spChg chg="mod">
          <ac:chgData name="Jeff Pribich" userId="0e5cf97a831f06e4" providerId="LiveId" clId="{169BA23B-C06E-4698-8006-B5BB4CDE1EC2}" dt="2025-01-22T20:00:10.925" v="156352" actId="1035"/>
          <ac:spMkLst>
            <pc:docMk/>
            <pc:sldMk cId="3556548807" sldId="341"/>
            <ac:spMk id="16" creationId="{6EFCB74F-F8EB-E165-8222-F14B24ACEC39}"/>
          </ac:spMkLst>
        </pc:spChg>
        <pc:spChg chg="mod">
          <ac:chgData name="Jeff Pribich" userId="0e5cf97a831f06e4" providerId="LiveId" clId="{169BA23B-C06E-4698-8006-B5BB4CDE1EC2}" dt="2025-01-22T20:00:27.313" v="156357" actId="1035"/>
          <ac:spMkLst>
            <pc:docMk/>
            <pc:sldMk cId="3556548807" sldId="341"/>
            <ac:spMk id="17" creationId="{33CC1FC7-F42C-7181-86E8-BD3B1D523CB4}"/>
          </ac:spMkLst>
        </pc:spChg>
        <pc:spChg chg="mod topLvl">
          <ac:chgData name="Jeff Pribich" userId="0e5cf97a831f06e4" providerId="LiveId" clId="{169BA23B-C06E-4698-8006-B5BB4CDE1EC2}" dt="2025-01-22T19:59:42.973" v="156284" actId="1036"/>
          <ac:spMkLst>
            <pc:docMk/>
            <pc:sldMk cId="3556548807" sldId="341"/>
            <ac:spMk id="18" creationId="{7154A7C6-B088-5F51-3E65-644EFD67C0EA}"/>
          </ac:spMkLst>
        </pc:spChg>
        <pc:spChg chg="mod">
          <ac:chgData name="Jeff Pribich" userId="0e5cf97a831f06e4" providerId="LiveId" clId="{169BA23B-C06E-4698-8006-B5BB4CDE1EC2}" dt="2025-01-22T20:07:32.118" v="156546" actId="164"/>
          <ac:spMkLst>
            <pc:docMk/>
            <pc:sldMk cId="3556548807" sldId="341"/>
            <ac:spMk id="20" creationId="{DB001352-BC78-4BB6-CB5D-44A34B562D7A}"/>
          </ac:spMkLst>
        </pc:spChg>
        <pc:spChg chg="mod">
          <ac:chgData name="Jeff Pribich" userId="0e5cf97a831f06e4" providerId="LiveId" clId="{169BA23B-C06E-4698-8006-B5BB4CDE1EC2}" dt="2025-01-22T20:07:32.118" v="156546" actId="164"/>
          <ac:spMkLst>
            <pc:docMk/>
            <pc:sldMk cId="3556548807" sldId="341"/>
            <ac:spMk id="21" creationId="{8F6EAC2A-E5AC-52DC-D0F6-586A33E1FAEE}"/>
          </ac:spMkLst>
        </pc:spChg>
        <pc:spChg chg="mod">
          <ac:chgData name="Jeff Pribich" userId="0e5cf97a831f06e4" providerId="LiveId" clId="{169BA23B-C06E-4698-8006-B5BB4CDE1EC2}" dt="2025-01-22T19:59:42.973" v="156284" actId="1036"/>
          <ac:spMkLst>
            <pc:docMk/>
            <pc:sldMk cId="3556548807" sldId="341"/>
            <ac:spMk id="23" creationId="{99B5F513-A599-C84B-FDE0-A3753984C0CB}"/>
          </ac:spMkLst>
        </pc:spChg>
        <pc:spChg chg="mod">
          <ac:chgData name="Jeff Pribich" userId="0e5cf97a831f06e4" providerId="LiveId" clId="{169BA23B-C06E-4698-8006-B5BB4CDE1EC2}" dt="2025-01-22T20:07:32.118" v="156546" actId="164"/>
          <ac:spMkLst>
            <pc:docMk/>
            <pc:sldMk cId="3556548807" sldId="341"/>
            <ac:spMk id="24" creationId="{0F5EF10B-745B-58EE-71F9-90007D595032}"/>
          </ac:spMkLst>
        </pc:spChg>
        <pc:spChg chg="mod topLvl">
          <ac:chgData name="Jeff Pribich" userId="0e5cf97a831f06e4" providerId="LiveId" clId="{169BA23B-C06E-4698-8006-B5BB4CDE1EC2}" dt="2025-01-22T20:07:32.118" v="156546" actId="164"/>
          <ac:spMkLst>
            <pc:docMk/>
            <pc:sldMk cId="3556548807" sldId="341"/>
            <ac:spMk id="26" creationId="{CB2D9BB3-DB5D-95C6-ACAB-30D99A795862}"/>
          </ac:spMkLst>
        </pc:spChg>
        <pc:spChg chg="mod topLvl">
          <ac:chgData name="Jeff Pribich" userId="0e5cf97a831f06e4" providerId="LiveId" clId="{169BA23B-C06E-4698-8006-B5BB4CDE1EC2}" dt="2025-01-22T20:00:10.925" v="156352" actId="1035"/>
          <ac:spMkLst>
            <pc:docMk/>
            <pc:sldMk cId="3556548807" sldId="341"/>
            <ac:spMk id="30" creationId="{2F03796C-4193-ED1D-1985-C5E2336397D8}"/>
          </ac:spMkLst>
        </pc:spChg>
        <pc:spChg chg="mod topLvl">
          <ac:chgData name="Jeff Pribich" userId="0e5cf97a831f06e4" providerId="LiveId" clId="{169BA23B-C06E-4698-8006-B5BB4CDE1EC2}" dt="2025-01-22T20:00:10.925" v="156352" actId="1035"/>
          <ac:spMkLst>
            <pc:docMk/>
            <pc:sldMk cId="3556548807" sldId="341"/>
            <ac:spMk id="31" creationId="{F6DFD780-C21C-8BD2-68BE-B9A1FF278016}"/>
          </ac:spMkLst>
        </pc:spChg>
        <pc:spChg chg="mod topLvl">
          <ac:chgData name="Jeff Pribich" userId="0e5cf97a831f06e4" providerId="LiveId" clId="{169BA23B-C06E-4698-8006-B5BB4CDE1EC2}" dt="2025-01-22T19:59:42.973" v="156284" actId="1036"/>
          <ac:spMkLst>
            <pc:docMk/>
            <pc:sldMk cId="3556548807" sldId="341"/>
            <ac:spMk id="32" creationId="{3351738A-A5EF-DCEF-0B68-8D1B2B9C82C9}"/>
          </ac:spMkLst>
        </pc:spChg>
        <pc:spChg chg="mod">
          <ac:chgData name="Jeff Pribich" userId="0e5cf97a831f06e4" providerId="LiveId" clId="{169BA23B-C06E-4698-8006-B5BB4CDE1EC2}" dt="2025-01-22T20:07:32.118" v="156546" actId="164"/>
          <ac:spMkLst>
            <pc:docMk/>
            <pc:sldMk cId="3556548807" sldId="341"/>
            <ac:spMk id="33" creationId="{7B6B8583-70A6-B8CB-AAE8-AFFA6EC9A18D}"/>
          </ac:spMkLst>
        </pc:spChg>
        <pc:spChg chg="mod topLvl">
          <ac:chgData name="Jeff Pribich" userId="0e5cf97a831f06e4" providerId="LiveId" clId="{169BA23B-C06E-4698-8006-B5BB4CDE1EC2}" dt="2025-01-22T19:59:42.973" v="156284" actId="1036"/>
          <ac:spMkLst>
            <pc:docMk/>
            <pc:sldMk cId="3556548807" sldId="341"/>
            <ac:spMk id="35" creationId="{2C607096-FD5F-2179-570E-2FA17AC7D80C}"/>
          </ac:spMkLst>
        </pc:spChg>
        <pc:spChg chg="mod topLvl">
          <ac:chgData name="Jeff Pribich" userId="0e5cf97a831f06e4" providerId="LiveId" clId="{169BA23B-C06E-4698-8006-B5BB4CDE1EC2}" dt="2025-01-22T20:07:32.118" v="156546" actId="164"/>
          <ac:spMkLst>
            <pc:docMk/>
            <pc:sldMk cId="3556548807" sldId="341"/>
            <ac:spMk id="37" creationId="{62E34367-E593-546E-215F-738FF605C79B}"/>
          </ac:spMkLst>
        </pc:spChg>
        <pc:spChg chg="mod">
          <ac:chgData name="Jeff Pribich" userId="0e5cf97a831f06e4" providerId="LiveId" clId="{169BA23B-C06E-4698-8006-B5BB4CDE1EC2}" dt="2025-01-22T20:00:10.925" v="156352" actId="1035"/>
          <ac:spMkLst>
            <pc:docMk/>
            <pc:sldMk cId="3556548807" sldId="341"/>
            <ac:spMk id="39" creationId="{FF17EFFF-A416-5F6E-D448-E2AD4D6B8536}"/>
          </ac:spMkLst>
        </pc:spChg>
        <pc:spChg chg="mod">
          <ac:chgData name="Jeff Pribich" userId="0e5cf97a831f06e4" providerId="LiveId" clId="{169BA23B-C06E-4698-8006-B5BB4CDE1EC2}" dt="2025-01-22T20:07:32.118" v="156546" actId="164"/>
          <ac:spMkLst>
            <pc:docMk/>
            <pc:sldMk cId="3556548807" sldId="341"/>
            <ac:spMk id="42" creationId="{7527A772-739D-121D-6ED5-B3C6632FAD3E}"/>
          </ac:spMkLst>
        </pc:spChg>
        <pc:spChg chg="mod">
          <ac:chgData name="Jeff Pribich" userId="0e5cf97a831f06e4" providerId="LiveId" clId="{169BA23B-C06E-4698-8006-B5BB4CDE1EC2}" dt="2025-01-22T20:00:10.925" v="156352" actId="1035"/>
          <ac:spMkLst>
            <pc:docMk/>
            <pc:sldMk cId="3556548807" sldId="341"/>
            <ac:spMk id="49" creationId="{DFB42D40-D119-1D17-7342-F78E6A933695}"/>
          </ac:spMkLst>
        </pc:spChg>
        <pc:spChg chg="mod">
          <ac:chgData name="Jeff Pribich" userId="0e5cf97a831f06e4" providerId="LiveId" clId="{169BA23B-C06E-4698-8006-B5BB4CDE1EC2}" dt="2025-01-17T23:03:08.351" v="156232" actId="1076"/>
          <ac:spMkLst>
            <pc:docMk/>
            <pc:sldMk cId="3556548807" sldId="341"/>
            <ac:spMk id="51" creationId="{B1767A20-50E9-EA54-1062-531E9E8E14DB}"/>
          </ac:spMkLst>
        </pc:spChg>
        <pc:spChg chg="mod">
          <ac:chgData name="Jeff Pribich" userId="0e5cf97a831f06e4" providerId="LiveId" clId="{169BA23B-C06E-4698-8006-B5BB4CDE1EC2}" dt="2025-01-22T20:00:10.925" v="156352" actId="1035"/>
          <ac:spMkLst>
            <pc:docMk/>
            <pc:sldMk cId="3556548807" sldId="341"/>
            <ac:spMk id="52" creationId="{EBF9BC5E-9B07-1230-03E1-6FF262C23DEE}"/>
          </ac:spMkLst>
        </pc:spChg>
        <pc:spChg chg="mod topLvl">
          <ac:chgData name="Jeff Pribich" userId="0e5cf97a831f06e4" providerId="LiveId" clId="{169BA23B-C06E-4698-8006-B5BB4CDE1EC2}" dt="2025-01-22T20:00:10.925" v="156352" actId="1035"/>
          <ac:spMkLst>
            <pc:docMk/>
            <pc:sldMk cId="3556548807" sldId="341"/>
            <ac:spMk id="54" creationId="{14B7C859-33C8-E059-7CF3-819C0A664A1D}"/>
          </ac:spMkLst>
        </pc:spChg>
        <pc:spChg chg="add mod">
          <ac:chgData name="Jeff Pribich" userId="0e5cf97a831f06e4" providerId="LiveId" clId="{169BA23B-C06E-4698-8006-B5BB4CDE1EC2}" dt="2025-01-17T22:04:31.847" v="156085" actId="1035"/>
          <ac:spMkLst>
            <pc:docMk/>
            <pc:sldMk cId="3556548807" sldId="341"/>
            <ac:spMk id="67" creationId="{D0785E02-58E0-5CE8-1659-8FFB0864A7C3}"/>
          </ac:spMkLst>
        </pc:spChg>
        <pc:spChg chg="add mod">
          <ac:chgData name="Jeff Pribich" userId="0e5cf97a831f06e4" providerId="LiveId" clId="{169BA23B-C06E-4698-8006-B5BB4CDE1EC2}" dt="2025-01-22T20:07:32.118" v="156546" actId="164"/>
          <ac:spMkLst>
            <pc:docMk/>
            <pc:sldMk cId="3556548807" sldId="341"/>
            <ac:spMk id="81" creationId="{16D1F588-620C-008B-A2B3-536B3730EA35}"/>
          </ac:spMkLst>
        </pc:spChg>
        <pc:spChg chg="add mod">
          <ac:chgData name="Jeff Pribich" userId="0e5cf97a831f06e4" providerId="LiveId" clId="{169BA23B-C06E-4698-8006-B5BB4CDE1EC2}" dt="2025-01-22T20:07:32.118" v="156546" actId="164"/>
          <ac:spMkLst>
            <pc:docMk/>
            <pc:sldMk cId="3556548807" sldId="341"/>
            <ac:spMk id="196" creationId="{93218E13-B1C8-4D3E-2FD6-9FD334C28BAE}"/>
          </ac:spMkLst>
        </pc:spChg>
        <pc:spChg chg="add mod">
          <ac:chgData name="Jeff Pribich" userId="0e5cf97a831f06e4" providerId="LiveId" clId="{169BA23B-C06E-4698-8006-B5BB4CDE1EC2}" dt="2025-01-22T20:01:36.614" v="156404" actId="1036"/>
          <ac:spMkLst>
            <pc:docMk/>
            <pc:sldMk cId="3556548807" sldId="341"/>
            <ac:spMk id="199" creationId="{E83272AC-7F74-E9C4-9B98-4DB267EB7D0F}"/>
          </ac:spMkLst>
        </pc:spChg>
        <pc:spChg chg="add mod">
          <ac:chgData name="Jeff Pribich" userId="0e5cf97a831f06e4" providerId="LiveId" clId="{169BA23B-C06E-4698-8006-B5BB4CDE1EC2}" dt="2025-01-22T20:03:15.040" v="156451" actId="1076"/>
          <ac:spMkLst>
            <pc:docMk/>
            <pc:sldMk cId="3556548807" sldId="341"/>
            <ac:spMk id="206" creationId="{C9AE0FB7-0A7A-A8C1-B76A-76B3AED8C6EA}"/>
          </ac:spMkLst>
        </pc:spChg>
        <pc:spChg chg="add mod">
          <ac:chgData name="Jeff Pribich" userId="0e5cf97a831f06e4" providerId="LiveId" clId="{169BA23B-C06E-4698-8006-B5BB4CDE1EC2}" dt="2025-01-22T20:06:58.245" v="156544" actId="1076"/>
          <ac:spMkLst>
            <pc:docMk/>
            <pc:sldMk cId="3556548807" sldId="341"/>
            <ac:spMk id="210" creationId="{C45A7F0F-7105-3405-64B2-6C0DA7FDEA7D}"/>
          </ac:spMkLst>
        </pc:spChg>
        <pc:cxnChg chg="mod">
          <ac:chgData name="Jeff Pribich" userId="0e5cf97a831f06e4" providerId="LiveId" clId="{169BA23B-C06E-4698-8006-B5BB4CDE1EC2}" dt="2025-01-22T20:01:54.113" v="156408" actId="14100"/>
          <ac:cxnSpMkLst>
            <pc:docMk/>
            <pc:sldMk cId="3556548807" sldId="341"/>
            <ac:cxnSpMk id="4" creationId="{A2AFC06D-E3E5-A0E3-56DA-1F6AA2BA32E7}"/>
          </ac:cxnSpMkLst>
        </pc:cxnChg>
        <pc:cxnChg chg="mod">
          <ac:chgData name="Jeff Pribich" userId="0e5cf97a831f06e4" providerId="LiveId" clId="{169BA23B-C06E-4698-8006-B5BB4CDE1EC2}" dt="2025-01-17T22:18:46.831" v="156210" actId="1036"/>
          <ac:cxnSpMkLst>
            <pc:docMk/>
            <pc:sldMk cId="3556548807" sldId="341"/>
            <ac:cxnSpMk id="8" creationId="{578D9ED3-5434-62F6-3436-4EC4416DEF79}"/>
          </ac:cxnSpMkLst>
        </pc:cxnChg>
        <pc:cxnChg chg="mod">
          <ac:chgData name="Jeff Pribich" userId="0e5cf97a831f06e4" providerId="LiveId" clId="{169BA23B-C06E-4698-8006-B5BB4CDE1EC2}" dt="2025-01-17T22:09:01.462" v="156130" actId="1035"/>
          <ac:cxnSpMkLst>
            <pc:docMk/>
            <pc:sldMk cId="3556548807" sldId="341"/>
            <ac:cxnSpMk id="22" creationId="{DAFD782C-85E2-88D6-1B24-2272180591FE}"/>
          </ac:cxnSpMkLst>
        </pc:cxnChg>
        <pc:cxnChg chg="mod">
          <ac:chgData name="Jeff Pribich" userId="0e5cf97a831f06e4" providerId="LiveId" clId="{169BA23B-C06E-4698-8006-B5BB4CDE1EC2}" dt="2025-01-22T20:00:27.313" v="156357" actId="1035"/>
          <ac:cxnSpMkLst>
            <pc:docMk/>
            <pc:sldMk cId="3556548807" sldId="341"/>
            <ac:cxnSpMk id="25" creationId="{309E174F-9C5A-8845-B48E-DBDE9E83224F}"/>
          </ac:cxnSpMkLst>
        </pc:cxnChg>
        <pc:cxnChg chg="mod">
          <ac:chgData name="Jeff Pribich" userId="0e5cf97a831f06e4" providerId="LiveId" clId="{169BA23B-C06E-4698-8006-B5BB4CDE1EC2}" dt="2025-01-17T22:18:27.378" v="156208" actId="692"/>
          <ac:cxnSpMkLst>
            <pc:docMk/>
            <pc:sldMk cId="3556548807" sldId="341"/>
            <ac:cxnSpMk id="27" creationId="{A2E3C62C-3591-F485-5BD7-6FFF0B4BB1E3}"/>
          </ac:cxnSpMkLst>
        </pc:cxnChg>
        <pc:cxnChg chg="mod">
          <ac:chgData name="Jeff Pribich" userId="0e5cf97a831f06e4" providerId="LiveId" clId="{169BA23B-C06E-4698-8006-B5BB4CDE1EC2}" dt="2025-01-17T22:04:06.877" v="156031" actId="1036"/>
          <ac:cxnSpMkLst>
            <pc:docMk/>
            <pc:sldMk cId="3556548807" sldId="341"/>
            <ac:cxnSpMk id="29" creationId="{45820336-0A12-5532-1B63-3805D40EEC8D}"/>
          </ac:cxnSpMkLst>
        </pc:cxnChg>
        <pc:cxnChg chg="mod">
          <ac:chgData name="Jeff Pribich" userId="0e5cf97a831f06e4" providerId="LiveId" clId="{169BA23B-C06E-4698-8006-B5BB4CDE1EC2}" dt="2025-01-17T22:03:47.290" v="156006" actId="1036"/>
          <ac:cxnSpMkLst>
            <pc:docMk/>
            <pc:sldMk cId="3556548807" sldId="341"/>
            <ac:cxnSpMk id="34" creationId="{7D0624F1-42D7-0BD3-88DB-F7694BE36737}"/>
          </ac:cxnSpMkLst>
        </pc:cxnChg>
        <pc:cxnChg chg="mod">
          <ac:chgData name="Jeff Pribich" userId="0e5cf97a831f06e4" providerId="LiveId" clId="{169BA23B-C06E-4698-8006-B5BB4CDE1EC2}" dt="2025-01-17T22:11:56.159" v="156167" actId="14100"/>
          <ac:cxnSpMkLst>
            <pc:docMk/>
            <pc:sldMk cId="3556548807" sldId="341"/>
            <ac:cxnSpMk id="36" creationId="{FB69446F-419B-BF45-10E8-CF1CE12CA95E}"/>
          </ac:cxnSpMkLst>
        </pc:cxnChg>
        <pc:cxnChg chg="mod">
          <ac:chgData name="Jeff Pribich" userId="0e5cf97a831f06e4" providerId="LiveId" clId="{169BA23B-C06E-4698-8006-B5BB4CDE1EC2}" dt="2025-01-17T22:04:31.847" v="156085" actId="1035"/>
          <ac:cxnSpMkLst>
            <pc:docMk/>
            <pc:sldMk cId="3556548807" sldId="341"/>
            <ac:cxnSpMk id="38" creationId="{47B41BC0-87B5-1DA1-3306-C1FD638B2094}"/>
          </ac:cxnSpMkLst>
        </pc:cxnChg>
        <pc:cxnChg chg="mod">
          <ac:chgData name="Jeff Pribich" userId="0e5cf97a831f06e4" providerId="LiveId" clId="{169BA23B-C06E-4698-8006-B5BB4CDE1EC2}" dt="2025-01-17T22:13:12.805" v="156177" actId="14100"/>
          <ac:cxnSpMkLst>
            <pc:docMk/>
            <pc:sldMk cId="3556548807" sldId="341"/>
            <ac:cxnSpMk id="40" creationId="{29920170-48F1-F9B5-59ED-1D58126F528C}"/>
          </ac:cxnSpMkLst>
        </pc:cxnChg>
        <pc:cxnChg chg="mod">
          <ac:chgData name="Jeff Pribich" userId="0e5cf97a831f06e4" providerId="LiveId" clId="{169BA23B-C06E-4698-8006-B5BB4CDE1EC2}" dt="2025-01-17T22:13:12.805" v="156177" actId="14100"/>
          <ac:cxnSpMkLst>
            <pc:docMk/>
            <pc:sldMk cId="3556548807" sldId="341"/>
            <ac:cxnSpMk id="41" creationId="{8B728F86-BCC6-1F44-B1FE-CA132DEF8060}"/>
          </ac:cxnSpMkLst>
        </pc:cxnChg>
        <pc:cxnChg chg="mod">
          <ac:chgData name="Jeff Pribich" userId="0e5cf97a831f06e4" providerId="LiveId" clId="{169BA23B-C06E-4698-8006-B5BB4CDE1EC2}" dt="2025-01-17T22:13:08.756" v="156176" actId="14100"/>
          <ac:cxnSpMkLst>
            <pc:docMk/>
            <pc:sldMk cId="3556548807" sldId="341"/>
            <ac:cxnSpMk id="43" creationId="{DC0877F7-89A4-F7F1-FD25-23D103CE1D1E}"/>
          </ac:cxnSpMkLst>
        </pc:cxnChg>
        <pc:cxnChg chg="mod">
          <ac:chgData name="Jeff Pribich" userId="0e5cf97a831f06e4" providerId="LiveId" clId="{169BA23B-C06E-4698-8006-B5BB4CDE1EC2}" dt="2025-01-17T22:13:08.756" v="156176" actId="14100"/>
          <ac:cxnSpMkLst>
            <pc:docMk/>
            <pc:sldMk cId="3556548807" sldId="341"/>
            <ac:cxnSpMk id="46" creationId="{483F8475-8EF0-F3E4-02B3-C8A79BC84E3C}"/>
          </ac:cxnSpMkLst>
        </pc:cxnChg>
        <pc:cxnChg chg="mod">
          <ac:chgData name="Jeff Pribich" userId="0e5cf97a831f06e4" providerId="LiveId" clId="{169BA23B-C06E-4698-8006-B5BB4CDE1EC2}" dt="2025-01-17T22:04:26.247" v="156061" actId="1036"/>
          <ac:cxnSpMkLst>
            <pc:docMk/>
            <pc:sldMk cId="3556548807" sldId="341"/>
            <ac:cxnSpMk id="48" creationId="{99C09228-15D2-E572-8B40-69B88CE8D2AC}"/>
          </ac:cxnSpMkLst>
        </pc:cxnChg>
        <pc:cxnChg chg="mod">
          <ac:chgData name="Jeff Pribich" userId="0e5cf97a831f06e4" providerId="LiveId" clId="{169BA23B-C06E-4698-8006-B5BB4CDE1EC2}" dt="2025-01-17T22:13:12.805" v="156177" actId="14100"/>
          <ac:cxnSpMkLst>
            <pc:docMk/>
            <pc:sldMk cId="3556548807" sldId="341"/>
            <ac:cxnSpMk id="50" creationId="{77B42BDC-7BFB-6A9E-F5CD-7D598BC3F249}"/>
          </ac:cxnSpMkLst>
        </pc:cxnChg>
        <pc:cxnChg chg="mod">
          <ac:chgData name="Jeff Pribich" userId="0e5cf97a831f06e4" providerId="LiveId" clId="{169BA23B-C06E-4698-8006-B5BB4CDE1EC2}" dt="2025-01-17T22:02:18.121" v="155916" actId="1035"/>
          <ac:cxnSpMkLst>
            <pc:docMk/>
            <pc:sldMk cId="3556548807" sldId="341"/>
            <ac:cxnSpMk id="57" creationId="{6C2937B8-28B1-A1F6-CE53-A6E8515B1D99}"/>
          </ac:cxnSpMkLst>
        </pc:cxnChg>
        <pc:cxnChg chg="mod">
          <ac:chgData name="Jeff Pribich" userId="0e5cf97a831f06e4" providerId="LiveId" clId="{169BA23B-C06E-4698-8006-B5BB4CDE1EC2}" dt="2025-01-17T22:03:25.083" v="155984" actId="1036"/>
          <ac:cxnSpMkLst>
            <pc:docMk/>
            <pc:sldMk cId="3556548807" sldId="341"/>
            <ac:cxnSpMk id="66" creationId="{E490D9D9-997C-C7F9-3E8F-50DA83873A5E}"/>
          </ac:cxnSpMkLst>
        </pc:cxnChg>
        <pc:cxnChg chg="add mod">
          <ac:chgData name="Jeff Pribich" userId="0e5cf97a831f06e4" providerId="LiveId" clId="{169BA23B-C06E-4698-8006-B5BB4CDE1EC2}" dt="2025-01-17T22:19:08.736" v="156212" actId="14100"/>
          <ac:cxnSpMkLst>
            <pc:docMk/>
            <pc:sldMk cId="3556548807" sldId="341"/>
            <ac:cxnSpMk id="119" creationId="{16D7FC59-BF9B-FEAC-6D71-EEB9F6CD41AF}"/>
          </ac:cxnSpMkLst>
        </pc:cxnChg>
        <pc:cxnChg chg="add mod">
          <ac:chgData name="Jeff Pribich" userId="0e5cf97a831f06e4" providerId="LiveId" clId="{169BA23B-C06E-4698-8006-B5BB4CDE1EC2}" dt="2025-01-17T22:06:55.305" v="156089" actId="692"/>
          <ac:cxnSpMkLst>
            <pc:docMk/>
            <pc:sldMk cId="3556548807" sldId="341"/>
            <ac:cxnSpMk id="163" creationId="{208DA72C-6A54-313C-7685-0BD1D1D05E00}"/>
          </ac:cxnSpMkLst>
        </pc:cxnChg>
        <pc:cxnChg chg="add mod">
          <ac:chgData name="Jeff Pribich" userId="0e5cf97a831f06e4" providerId="LiveId" clId="{169BA23B-C06E-4698-8006-B5BB4CDE1EC2}" dt="2025-01-17T22:12:48.495" v="156175" actId="692"/>
          <ac:cxnSpMkLst>
            <pc:docMk/>
            <pc:sldMk cId="3556548807" sldId="341"/>
            <ac:cxnSpMk id="182" creationId="{CF97491A-2650-68E4-0445-6B414BDEED64}"/>
          </ac:cxnSpMkLst>
        </pc:cxnChg>
        <pc:cxnChg chg="add mod">
          <ac:chgData name="Jeff Pribich" userId="0e5cf97a831f06e4" providerId="LiveId" clId="{169BA23B-C06E-4698-8006-B5BB4CDE1EC2}" dt="2025-01-22T20:00:27.313" v="156357" actId="1035"/>
          <ac:cxnSpMkLst>
            <pc:docMk/>
            <pc:sldMk cId="3556548807" sldId="341"/>
            <ac:cxnSpMk id="193" creationId="{785AF573-A6B2-BE2E-4992-9E0DE1B4B425}"/>
          </ac:cxnSpMkLst>
        </pc:cxnChg>
        <pc:cxnChg chg="add mod">
          <ac:chgData name="Jeff Pribich" userId="0e5cf97a831f06e4" providerId="LiveId" clId="{169BA23B-C06E-4698-8006-B5BB4CDE1EC2}" dt="2025-01-22T20:01:39.273" v="156407" actId="1036"/>
          <ac:cxnSpMkLst>
            <pc:docMk/>
            <pc:sldMk cId="3556548807" sldId="341"/>
            <ac:cxnSpMk id="200" creationId="{193496C7-C519-22E3-E727-FB703C5AF7DF}"/>
          </ac:cxnSpMkLst>
        </pc:cxnChg>
        <pc:cxnChg chg="add mod">
          <ac:chgData name="Jeff Pribich" userId="0e5cf97a831f06e4" providerId="LiveId" clId="{169BA23B-C06E-4698-8006-B5BB4CDE1EC2}" dt="2025-01-22T20:02:30.846" v="156410" actId="14100"/>
          <ac:cxnSpMkLst>
            <pc:docMk/>
            <pc:sldMk cId="3556548807" sldId="341"/>
            <ac:cxnSpMk id="204" creationId="{2A14E20E-D1B8-0E23-27EB-546045407EB0}"/>
          </ac:cxnSpMkLst>
        </pc:cxnChg>
        <pc:cxnChg chg="add mod">
          <ac:chgData name="Jeff Pribich" userId="0e5cf97a831f06e4" providerId="LiveId" clId="{169BA23B-C06E-4698-8006-B5BB4CDE1EC2}" dt="2025-01-22T20:04:02.111" v="156453" actId="14100"/>
          <ac:cxnSpMkLst>
            <pc:docMk/>
            <pc:sldMk cId="3556548807" sldId="341"/>
            <ac:cxnSpMk id="208" creationId="{10912AB0-5945-65E5-6574-CA63FE42AD23}"/>
          </ac:cxnSpMkLst>
        </pc:cxnChg>
      </pc:sldChg>
      <pc:sldChg chg="addSp delSp modSp add mod ord">
        <pc:chgData name="Jeff Pribich" userId="0e5cf97a831f06e4" providerId="LiveId" clId="{169BA23B-C06E-4698-8006-B5BB4CDE1EC2}" dt="2024-09-12T20:46:02.076" v="26705" actId="207"/>
        <pc:sldMkLst>
          <pc:docMk/>
          <pc:sldMk cId="1081173015" sldId="342"/>
        </pc:sldMkLst>
      </pc:sldChg>
      <pc:sldChg chg="addSp delSp modSp add del mod">
        <pc:chgData name="Jeff Pribich" userId="0e5cf97a831f06e4" providerId="LiveId" clId="{169BA23B-C06E-4698-8006-B5BB4CDE1EC2}" dt="2024-11-20T18:10:53.847" v="124068" actId="47"/>
        <pc:sldMkLst>
          <pc:docMk/>
          <pc:sldMk cId="3069849275" sldId="343"/>
        </pc:sldMkLst>
      </pc:sldChg>
      <pc:sldChg chg="modSp add mod ord">
        <pc:chgData name="Jeff Pribich" userId="0e5cf97a831f06e4" providerId="LiveId" clId="{169BA23B-C06E-4698-8006-B5BB4CDE1EC2}" dt="2025-01-17T19:46:52.531" v="155499" actId="20577"/>
        <pc:sldMkLst>
          <pc:docMk/>
          <pc:sldMk cId="3739190992" sldId="344"/>
        </pc:sldMkLst>
        <pc:spChg chg="mod">
          <ac:chgData name="Jeff Pribich" userId="0e5cf97a831f06e4" providerId="LiveId" clId="{169BA23B-C06E-4698-8006-B5BB4CDE1EC2}" dt="2025-01-17T19:46:52.531" v="155499" actId="20577"/>
          <ac:spMkLst>
            <pc:docMk/>
            <pc:sldMk cId="3739190992" sldId="344"/>
            <ac:spMk id="10" creationId="{61A37C87-2367-488E-911E-FB0247783232}"/>
          </ac:spMkLst>
        </pc:spChg>
      </pc:sldChg>
      <pc:sldChg chg="addSp delSp modSp add del mod ord">
        <pc:chgData name="Jeff Pribich" userId="0e5cf97a831f06e4" providerId="LiveId" clId="{169BA23B-C06E-4698-8006-B5BB4CDE1EC2}" dt="2024-09-09T21:13:50.182" v="21644" actId="47"/>
        <pc:sldMkLst>
          <pc:docMk/>
          <pc:sldMk cId="2163195790" sldId="345"/>
        </pc:sldMkLst>
      </pc:sldChg>
      <pc:sldChg chg="addSp delSp modSp add del mod ord">
        <pc:chgData name="Jeff Pribich" userId="0e5cf97a831f06e4" providerId="LiveId" clId="{169BA23B-C06E-4698-8006-B5BB4CDE1EC2}" dt="2024-12-18T20:05:39.361" v="144192" actId="20577"/>
        <pc:sldMkLst>
          <pc:docMk/>
          <pc:sldMk cId="4217363148" sldId="346"/>
        </pc:sldMkLst>
        <pc:spChg chg="mod">
          <ac:chgData name="Jeff Pribich" userId="0e5cf97a831f06e4" providerId="LiveId" clId="{169BA23B-C06E-4698-8006-B5BB4CDE1EC2}" dt="2024-11-11T19:46:22.083" v="110830" actId="207"/>
          <ac:spMkLst>
            <pc:docMk/>
            <pc:sldMk cId="4217363148" sldId="346"/>
            <ac:spMk id="7" creationId="{89CF6392-90C9-4ECE-941A-84CA8666738A}"/>
          </ac:spMkLst>
        </pc:spChg>
        <pc:spChg chg="mod">
          <ac:chgData name="Jeff Pribich" userId="0e5cf97a831f06e4" providerId="LiveId" clId="{169BA23B-C06E-4698-8006-B5BB4CDE1EC2}" dt="2024-12-17T23:05:33.315" v="144130" actId="20577"/>
          <ac:spMkLst>
            <pc:docMk/>
            <pc:sldMk cId="4217363148" sldId="346"/>
            <ac:spMk id="10" creationId="{61A37C87-2367-488E-911E-FB0247783232}"/>
          </ac:spMkLst>
        </pc:spChg>
        <pc:spChg chg="mod">
          <ac:chgData name="Jeff Pribich" userId="0e5cf97a831f06e4" providerId="LiveId" clId="{169BA23B-C06E-4698-8006-B5BB4CDE1EC2}" dt="2024-12-18T20:05:39.361" v="144192" actId="20577"/>
          <ac:spMkLst>
            <pc:docMk/>
            <pc:sldMk cId="4217363148" sldId="346"/>
            <ac:spMk id="11" creationId="{AE8BCBB3-3B6D-97F6-DC09-76AF52A3BDCC}"/>
          </ac:spMkLst>
        </pc:spChg>
      </pc:sldChg>
      <pc:sldChg chg="addSp delSp modSp add del mod ord">
        <pc:chgData name="Jeff Pribich" userId="0e5cf97a831f06e4" providerId="LiveId" clId="{169BA23B-C06E-4698-8006-B5BB4CDE1EC2}" dt="2024-09-09T21:01:57.311" v="20624" actId="47"/>
        <pc:sldMkLst>
          <pc:docMk/>
          <pc:sldMk cId="3721644258" sldId="347"/>
        </pc:sldMkLst>
      </pc:sldChg>
      <pc:sldChg chg="modSp add mod ord">
        <pc:chgData name="Jeff Pribich" userId="0e5cf97a831f06e4" providerId="LiveId" clId="{169BA23B-C06E-4698-8006-B5BB4CDE1EC2}" dt="2024-11-11T21:24:59.395" v="111398"/>
        <pc:sldMkLst>
          <pc:docMk/>
          <pc:sldMk cId="3615900619" sldId="348"/>
        </pc:sldMkLst>
      </pc:sldChg>
      <pc:sldChg chg="addSp delSp modSp add mod ord">
        <pc:chgData name="Jeff Pribich" userId="0e5cf97a831f06e4" providerId="LiveId" clId="{169BA23B-C06E-4698-8006-B5BB4CDE1EC2}" dt="2025-01-17T18:18:24.945" v="155057" actId="20577"/>
        <pc:sldMkLst>
          <pc:docMk/>
          <pc:sldMk cId="1347745314" sldId="349"/>
        </pc:sldMkLst>
        <pc:spChg chg="mod">
          <ac:chgData name="Jeff Pribich" userId="0e5cf97a831f06e4" providerId="LiveId" clId="{169BA23B-C06E-4698-8006-B5BB4CDE1EC2}" dt="2024-11-11T19:45:03.742" v="110825" actId="207"/>
          <ac:spMkLst>
            <pc:docMk/>
            <pc:sldMk cId="1347745314" sldId="349"/>
            <ac:spMk id="7" creationId="{89CF6392-90C9-4ECE-941A-84CA8666738A}"/>
          </ac:spMkLst>
        </pc:spChg>
        <pc:spChg chg="mod">
          <ac:chgData name="Jeff Pribich" userId="0e5cf97a831f06e4" providerId="LiveId" clId="{169BA23B-C06E-4698-8006-B5BB4CDE1EC2}" dt="2024-11-11T19:45:08.064" v="110826" actId="207"/>
          <ac:spMkLst>
            <pc:docMk/>
            <pc:sldMk cId="1347745314" sldId="349"/>
            <ac:spMk id="10" creationId="{61A37C87-2367-488E-911E-FB0247783232}"/>
          </ac:spMkLst>
        </pc:spChg>
        <pc:spChg chg="mod">
          <ac:chgData name="Jeff Pribich" userId="0e5cf97a831f06e4" providerId="LiveId" clId="{169BA23B-C06E-4698-8006-B5BB4CDE1EC2}" dt="2025-01-17T18:18:24.945" v="155057" actId="20577"/>
          <ac:spMkLst>
            <pc:docMk/>
            <pc:sldMk cId="1347745314" sldId="349"/>
            <ac:spMk id="11" creationId="{AE8BCBB3-3B6D-97F6-DC09-76AF52A3BDCC}"/>
          </ac:spMkLst>
        </pc:spChg>
      </pc:sldChg>
      <pc:sldChg chg="addSp delSp modSp add del mod">
        <pc:chgData name="Jeff Pribich" userId="0e5cf97a831f06e4" providerId="LiveId" clId="{169BA23B-C06E-4698-8006-B5BB4CDE1EC2}" dt="2024-10-11T17:16:28.436" v="54700" actId="47"/>
        <pc:sldMkLst>
          <pc:docMk/>
          <pc:sldMk cId="2594185753" sldId="350"/>
        </pc:sldMkLst>
      </pc:sldChg>
      <pc:sldChg chg="addSp delSp modSp add del mod ord">
        <pc:chgData name="Jeff Pribich" userId="0e5cf97a831f06e4" providerId="LiveId" clId="{169BA23B-C06E-4698-8006-B5BB4CDE1EC2}" dt="2024-11-20T18:07:21.493" v="124021" actId="47"/>
        <pc:sldMkLst>
          <pc:docMk/>
          <pc:sldMk cId="2452097292" sldId="351"/>
        </pc:sldMkLst>
      </pc:sldChg>
      <pc:sldChg chg="addSp delSp modSp add mod ord">
        <pc:chgData name="Jeff Pribich" userId="0e5cf97a831f06e4" providerId="LiveId" clId="{169BA23B-C06E-4698-8006-B5BB4CDE1EC2}" dt="2025-01-27T17:21:11.670" v="162642" actId="20577"/>
        <pc:sldMkLst>
          <pc:docMk/>
          <pc:sldMk cId="4288507304" sldId="352"/>
        </pc:sldMkLst>
        <pc:spChg chg="add mod">
          <ac:chgData name="Jeff Pribich" userId="0e5cf97a831f06e4" providerId="LiveId" clId="{169BA23B-C06E-4698-8006-B5BB4CDE1EC2}" dt="2024-11-20T12:53:49.584" v="122778" actId="1036"/>
          <ac:spMkLst>
            <pc:docMk/>
            <pc:sldMk cId="4288507304" sldId="352"/>
            <ac:spMk id="3" creationId="{0589B389-631F-ED22-8B61-443E7FA6200E}"/>
          </ac:spMkLst>
        </pc:spChg>
        <pc:spChg chg="add del mod">
          <ac:chgData name="Jeff Pribich" userId="0e5cf97a831f06e4" providerId="LiveId" clId="{169BA23B-C06E-4698-8006-B5BB4CDE1EC2}" dt="2025-01-27T17:21:11.670" v="162642" actId="20577"/>
          <ac:spMkLst>
            <pc:docMk/>
            <pc:sldMk cId="4288507304" sldId="352"/>
            <ac:spMk id="11" creationId="{71E9F43B-F735-80AC-3653-482F7AF1DFA4}"/>
          </ac:spMkLst>
        </pc:spChg>
        <pc:spChg chg="add mod">
          <ac:chgData name="Jeff Pribich" userId="0e5cf97a831f06e4" providerId="LiveId" clId="{169BA23B-C06E-4698-8006-B5BB4CDE1EC2}" dt="2024-12-13T19:08:50.250" v="140246" actId="1035"/>
          <ac:spMkLst>
            <pc:docMk/>
            <pc:sldMk cId="4288507304" sldId="352"/>
            <ac:spMk id="14" creationId="{CFA9C1B6-EBE6-8DFE-7B78-104E60A842D0}"/>
          </ac:spMkLst>
        </pc:spChg>
        <pc:spChg chg="add mod">
          <ac:chgData name="Jeff Pribich" userId="0e5cf97a831f06e4" providerId="LiveId" clId="{169BA23B-C06E-4698-8006-B5BB4CDE1EC2}" dt="2024-12-13T19:09:00.025" v="140259" actId="1035"/>
          <ac:spMkLst>
            <pc:docMk/>
            <pc:sldMk cId="4288507304" sldId="352"/>
            <ac:spMk id="15" creationId="{5D807057-E3E4-D61D-4624-EAE2F7801DAA}"/>
          </ac:spMkLst>
        </pc:spChg>
        <pc:spChg chg="add mod">
          <ac:chgData name="Jeff Pribich" userId="0e5cf97a831f06e4" providerId="LiveId" clId="{169BA23B-C06E-4698-8006-B5BB4CDE1EC2}" dt="2025-01-07T19:55:55.858" v="152414" actId="6549"/>
          <ac:spMkLst>
            <pc:docMk/>
            <pc:sldMk cId="4288507304" sldId="352"/>
            <ac:spMk id="17" creationId="{D1D30690-D196-BA3A-FF18-98A45594BEC7}"/>
          </ac:spMkLst>
        </pc:spChg>
      </pc:sldChg>
      <pc:sldChg chg="addSp delSp modSp add mod ord">
        <pc:chgData name="Jeff Pribich" userId="0e5cf97a831f06e4" providerId="LiveId" clId="{169BA23B-C06E-4698-8006-B5BB4CDE1EC2}" dt="2024-11-20T18:07:47.782" v="124027"/>
        <pc:sldMkLst>
          <pc:docMk/>
          <pc:sldMk cId="639996560" sldId="353"/>
        </pc:sldMkLst>
      </pc:sldChg>
      <pc:sldChg chg="addSp delSp modSp add del mod ord">
        <pc:chgData name="Jeff Pribich" userId="0e5cf97a831f06e4" providerId="LiveId" clId="{169BA23B-C06E-4698-8006-B5BB4CDE1EC2}" dt="2024-11-20T18:08:29.656" v="124034" actId="47"/>
        <pc:sldMkLst>
          <pc:docMk/>
          <pc:sldMk cId="150302000" sldId="354"/>
        </pc:sldMkLst>
      </pc:sldChg>
      <pc:sldChg chg="addSp delSp modSp add del mod">
        <pc:chgData name="Jeff Pribich" userId="0e5cf97a831f06e4" providerId="LiveId" clId="{169BA23B-C06E-4698-8006-B5BB4CDE1EC2}" dt="2024-10-25T20:54:20.913" v="75273" actId="47"/>
        <pc:sldMkLst>
          <pc:docMk/>
          <pc:sldMk cId="2658580473" sldId="355"/>
        </pc:sldMkLst>
      </pc:sldChg>
      <pc:sldChg chg="delSp modSp add del mod">
        <pc:chgData name="Jeff Pribich" userId="0e5cf97a831f06e4" providerId="LiveId" clId="{169BA23B-C06E-4698-8006-B5BB4CDE1EC2}" dt="2024-11-20T18:07:32.225" v="124023" actId="47"/>
        <pc:sldMkLst>
          <pc:docMk/>
          <pc:sldMk cId="2744443165" sldId="356"/>
        </pc:sldMkLst>
      </pc:sldChg>
      <pc:sldChg chg="modSp add del mod">
        <pc:chgData name="Jeff Pribich" userId="0e5cf97a831f06e4" providerId="LiveId" clId="{169BA23B-C06E-4698-8006-B5BB4CDE1EC2}" dt="2024-11-20T18:07:35.726" v="124024" actId="47"/>
        <pc:sldMkLst>
          <pc:docMk/>
          <pc:sldMk cId="2806582482" sldId="357"/>
        </pc:sldMkLst>
      </pc:sldChg>
      <pc:sldChg chg="modSp add del mod">
        <pc:chgData name="Jeff Pribich" userId="0e5cf97a831f06e4" providerId="LiveId" clId="{169BA23B-C06E-4698-8006-B5BB4CDE1EC2}" dt="2024-11-20T18:07:41.916" v="124025" actId="47"/>
        <pc:sldMkLst>
          <pc:docMk/>
          <pc:sldMk cId="978174037" sldId="358"/>
        </pc:sldMkLst>
      </pc:sldChg>
      <pc:sldChg chg="addSp delSp modSp add mod ord">
        <pc:chgData name="Jeff Pribich" userId="0e5cf97a831f06e4" providerId="LiveId" clId="{169BA23B-C06E-4698-8006-B5BB4CDE1EC2}" dt="2025-01-24T00:28:10.898" v="159378" actId="20577"/>
        <pc:sldMkLst>
          <pc:docMk/>
          <pc:sldMk cId="2811018860" sldId="359"/>
        </pc:sldMkLst>
        <pc:spChg chg="add del mod">
          <ac:chgData name="Jeff Pribich" userId="0e5cf97a831f06e4" providerId="LiveId" clId="{169BA23B-C06E-4698-8006-B5BB4CDE1EC2}" dt="2024-12-17T21:23:52.221" v="141292" actId="14100"/>
          <ac:spMkLst>
            <pc:docMk/>
            <pc:sldMk cId="2811018860" sldId="359"/>
            <ac:spMk id="7" creationId="{89CF6392-90C9-4ECE-941A-84CA8666738A}"/>
          </ac:spMkLst>
        </pc:spChg>
        <pc:spChg chg="mod ord">
          <ac:chgData name="Jeff Pribich" userId="0e5cf97a831f06e4" providerId="LiveId" clId="{169BA23B-C06E-4698-8006-B5BB4CDE1EC2}" dt="2025-01-24T00:28:10.898" v="159378" actId="20577"/>
          <ac:spMkLst>
            <pc:docMk/>
            <pc:sldMk cId="2811018860" sldId="359"/>
            <ac:spMk id="10" creationId="{61A37C87-2367-488E-911E-FB0247783232}"/>
          </ac:spMkLst>
        </pc:spChg>
        <pc:picChg chg="add mod">
          <ac:chgData name="Jeff Pribich" userId="0e5cf97a831f06e4" providerId="LiveId" clId="{169BA23B-C06E-4698-8006-B5BB4CDE1EC2}" dt="2024-11-20T13:24:31.402" v="122897" actId="1035"/>
          <ac:picMkLst>
            <pc:docMk/>
            <pc:sldMk cId="2811018860" sldId="359"/>
            <ac:picMk id="6" creationId="{51D47B1A-C0C9-1192-B6D7-2E54917D0775}"/>
          </ac:picMkLst>
        </pc:picChg>
        <pc:picChg chg="add mod">
          <ac:chgData name="Jeff Pribich" userId="0e5cf97a831f06e4" providerId="LiveId" clId="{169BA23B-C06E-4698-8006-B5BB4CDE1EC2}" dt="2024-11-20T16:27:48.387" v="123064" actId="14100"/>
          <ac:picMkLst>
            <pc:docMk/>
            <pc:sldMk cId="2811018860" sldId="359"/>
            <ac:picMk id="3078" creationId="{45C64F0B-2251-FD78-F64C-1827A41C7A19}"/>
          </ac:picMkLst>
        </pc:picChg>
        <pc:picChg chg="add mod">
          <ac:chgData name="Jeff Pribich" userId="0e5cf97a831f06e4" providerId="LiveId" clId="{169BA23B-C06E-4698-8006-B5BB4CDE1EC2}" dt="2024-11-20T16:28:32.231" v="123129" actId="14100"/>
          <ac:picMkLst>
            <pc:docMk/>
            <pc:sldMk cId="2811018860" sldId="359"/>
            <ac:picMk id="3080" creationId="{5327874C-BB10-218D-ABB3-A1CC2B9169D4}"/>
          </ac:picMkLst>
        </pc:picChg>
      </pc:sldChg>
      <pc:sldChg chg="addSp modSp add del mod ord">
        <pc:chgData name="Jeff Pribich" userId="0e5cf97a831f06e4" providerId="LiveId" clId="{169BA23B-C06E-4698-8006-B5BB4CDE1EC2}" dt="2024-09-24T22:19:44.737" v="35370" actId="47"/>
        <pc:sldMkLst>
          <pc:docMk/>
          <pc:sldMk cId="2246933181" sldId="360"/>
        </pc:sldMkLst>
      </pc:sldChg>
      <pc:sldChg chg="addSp delSp modSp add mod ord">
        <pc:chgData name="Jeff Pribich" userId="0e5cf97a831f06e4" providerId="LiveId" clId="{169BA23B-C06E-4698-8006-B5BB4CDE1EC2}" dt="2025-01-07T21:01:22.426" v="153105" actId="20577"/>
        <pc:sldMkLst>
          <pc:docMk/>
          <pc:sldMk cId="2893574568" sldId="361"/>
        </pc:sldMkLst>
        <pc:spChg chg="mod">
          <ac:chgData name="Jeff Pribich" userId="0e5cf97a831f06e4" providerId="LiveId" clId="{169BA23B-C06E-4698-8006-B5BB4CDE1EC2}" dt="2024-12-19T22:51:53.900" v="148895" actId="6549"/>
          <ac:spMkLst>
            <pc:docMk/>
            <pc:sldMk cId="2893574568" sldId="361"/>
            <ac:spMk id="3" creationId="{34F28FE8-784A-A541-4894-FACF4B2684E3}"/>
          </ac:spMkLst>
        </pc:spChg>
        <pc:spChg chg="add mod ord">
          <ac:chgData name="Jeff Pribich" userId="0e5cf97a831f06e4" providerId="LiveId" clId="{169BA23B-C06E-4698-8006-B5BB4CDE1EC2}" dt="2024-11-11T19:37:45.462" v="110795" actId="167"/>
          <ac:spMkLst>
            <pc:docMk/>
            <pc:sldMk cId="2893574568" sldId="361"/>
            <ac:spMk id="4" creationId="{155CD973-F0B2-52A9-BEA6-8AC4BE7C0B24}"/>
          </ac:spMkLst>
        </pc:spChg>
        <pc:spChg chg="add mod">
          <ac:chgData name="Jeff Pribich" userId="0e5cf97a831f06e4" providerId="LiveId" clId="{169BA23B-C06E-4698-8006-B5BB4CDE1EC2}" dt="2025-01-07T21:01:22.426" v="153105" actId="20577"/>
          <ac:spMkLst>
            <pc:docMk/>
            <pc:sldMk cId="2893574568" sldId="361"/>
            <ac:spMk id="5" creationId="{1BA2A719-192B-4B3F-EBDD-A3E095A27FEC}"/>
          </ac:spMkLst>
        </pc:spChg>
        <pc:spChg chg="mod">
          <ac:chgData name="Jeff Pribich" userId="0e5cf97a831f06e4" providerId="LiveId" clId="{169BA23B-C06E-4698-8006-B5BB4CDE1EC2}" dt="2024-11-20T16:32:19.632" v="123315" actId="20577"/>
          <ac:spMkLst>
            <pc:docMk/>
            <pc:sldMk cId="2893574568" sldId="361"/>
            <ac:spMk id="10" creationId="{61A37C87-2367-488E-911E-FB0247783232}"/>
          </ac:spMkLst>
        </pc:spChg>
        <pc:picChg chg="add mod">
          <ac:chgData name="Jeff Pribich" userId="0e5cf97a831f06e4" providerId="LiveId" clId="{169BA23B-C06E-4698-8006-B5BB4CDE1EC2}" dt="2024-11-07T22:59:27.632" v="105603" actId="1038"/>
          <ac:picMkLst>
            <pc:docMk/>
            <pc:sldMk cId="2893574568" sldId="361"/>
            <ac:picMk id="8" creationId="{0C30ABB3-615D-94D6-C812-476F683C44E0}"/>
          </ac:picMkLst>
        </pc:picChg>
        <pc:cxnChg chg="mod">
          <ac:chgData name="Jeff Pribich" userId="0e5cf97a831f06e4" providerId="LiveId" clId="{169BA23B-C06E-4698-8006-B5BB4CDE1EC2}" dt="2024-11-07T23:00:57.725" v="105673" actId="1036"/>
          <ac:cxnSpMkLst>
            <pc:docMk/>
            <pc:sldMk cId="2893574568" sldId="361"/>
            <ac:cxnSpMk id="2" creationId="{419DD6C0-0C3E-0F19-FAE4-3D658E5F36D3}"/>
          </ac:cxnSpMkLst>
        </pc:cxnChg>
      </pc:sldChg>
      <pc:sldChg chg="addSp delSp modSp add mod ord">
        <pc:chgData name="Jeff Pribich" userId="0e5cf97a831f06e4" providerId="LiveId" clId="{169BA23B-C06E-4698-8006-B5BB4CDE1EC2}" dt="2025-01-17T18:16:21.831" v="154982" actId="20577"/>
        <pc:sldMkLst>
          <pc:docMk/>
          <pc:sldMk cId="453216120" sldId="362"/>
        </pc:sldMkLst>
        <pc:spChg chg="mod">
          <ac:chgData name="Jeff Pribich" userId="0e5cf97a831f06e4" providerId="LiveId" clId="{169BA23B-C06E-4698-8006-B5BB4CDE1EC2}" dt="2024-11-20T16:32:37.306" v="123396" actId="20577"/>
          <ac:spMkLst>
            <pc:docMk/>
            <pc:sldMk cId="453216120" sldId="362"/>
            <ac:spMk id="4" creationId="{BF44B510-377C-9B45-279D-1B7BAE1B763B}"/>
          </ac:spMkLst>
        </pc:spChg>
        <pc:spChg chg="add mod ord">
          <ac:chgData name="Jeff Pribich" userId="0e5cf97a831f06e4" providerId="LiveId" clId="{169BA23B-C06E-4698-8006-B5BB4CDE1EC2}" dt="2024-12-19T22:24:16.745" v="148764" actId="1035"/>
          <ac:spMkLst>
            <pc:docMk/>
            <pc:sldMk cId="453216120" sldId="362"/>
            <ac:spMk id="5" creationId="{A720D51E-5B10-9855-2DAA-E95BD8FA6E2E}"/>
          </ac:spMkLst>
        </pc:spChg>
        <pc:spChg chg="add mod">
          <ac:chgData name="Jeff Pribich" userId="0e5cf97a831f06e4" providerId="LiveId" clId="{169BA23B-C06E-4698-8006-B5BB4CDE1EC2}" dt="2025-01-07T21:01:35.651" v="153132" actId="20577"/>
          <ac:spMkLst>
            <pc:docMk/>
            <pc:sldMk cId="453216120" sldId="362"/>
            <ac:spMk id="7" creationId="{F6682B27-E038-9927-040B-E240712D9EB8}"/>
          </ac:spMkLst>
        </pc:spChg>
        <pc:spChg chg="mod">
          <ac:chgData name="Jeff Pribich" userId="0e5cf97a831f06e4" providerId="LiveId" clId="{169BA23B-C06E-4698-8006-B5BB4CDE1EC2}" dt="2025-01-17T18:16:21.831" v="154982" actId="20577"/>
          <ac:spMkLst>
            <pc:docMk/>
            <pc:sldMk cId="453216120" sldId="362"/>
            <ac:spMk id="12" creationId="{5FD35E2C-EBAE-51D4-81DC-090EEC00BB30}"/>
          </ac:spMkLst>
        </pc:spChg>
      </pc:sldChg>
      <pc:sldChg chg="modSp add del mod">
        <pc:chgData name="Jeff Pribich" userId="0e5cf97a831f06e4" providerId="LiveId" clId="{169BA23B-C06E-4698-8006-B5BB4CDE1EC2}" dt="2024-09-24T21:53:03.633" v="33713" actId="47"/>
        <pc:sldMkLst>
          <pc:docMk/>
          <pc:sldMk cId="1882823145" sldId="362"/>
        </pc:sldMkLst>
      </pc:sldChg>
      <pc:sldChg chg="addSp delSp modSp add mod ord">
        <pc:chgData name="Jeff Pribich" userId="0e5cf97a831f06e4" providerId="LiveId" clId="{169BA23B-C06E-4698-8006-B5BB4CDE1EC2}" dt="2025-01-15T19:24:29.924" v="154153" actId="20577"/>
        <pc:sldMkLst>
          <pc:docMk/>
          <pc:sldMk cId="961158798" sldId="363"/>
        </pc:sldMkLst>
        <pc:spChg chg="mod">
          <ac:chgData name="Jeff Pribich" userId="0e5cf97a831f06e4" providerId="LiveId" clId="{169BA23B-C06E-4698-8006-B5BB4CDE1EC2}" dt="2024-11-11T19:44:09.303" v="110821" actId="207"/>
          <ac:spMkLst>
            <pc:docMk/>
            <pc:sldMk cId="961158798" sldId="363"/>
            <ac:spMk id="7" creationId="{89CF6392-90C9-4ECE-941A-84CA8666738A}"/>
          </ac:spMkLst>
        </pc:spChg>
        <pc:spChg chg="mod">
          <ac:chgData name="Jeff Pribich" userId="0e5cf97a831f06e4" providerId="LiveId" clId="{169BA23B-C06E-4698-8006-B5BB4CDE1EC2}" dt="2024-11-11T19:44:01.931" v="110820" actId="207"/>
          <ac:spMkLst>
            <pc:docMk/>
            <pc:sldMk cId="961158798" sldId="363"/>
            <ac:spMk id="10" creationId="{61A37C87-2367-488E-911E-FB0247783232}"/>
          </ac:spMkLst>
        </pc:spChg>
        <pc:spChg chg="mod">
          <ac:chgData name="Jeff Pribich" userId="0e5cf97a831f06e4" providerId="LiveId" clId="{169BA23B-C06E-4698-8006-B5BB4CDE1EC2}" dt="2025-01-15T19:24:29.924" v="154153" actId="20577"/>
          <ac:spMkLst>
            <pc:docMk/>
            <pc:sldMk cId="961158798" sldId="363"/>
            <ac:spMk id="11" creationId="{AE8BCBB3-3B6D-97F6-DC09-76AF52A3BDCC}"/>
          </ac:spMkLst>
        </pc:spChg>
      </pc:sldChg>
      <pc:sldChg chg="addSp delSp modSp add del mod ord">
        <pc:chgData name="Jeff Pribich" userId="0e5cf97a831f06e4" providerId="LiveId" clId="{169BA23B-C06E-4698-8006-B5BB4CDE1EC2}" dt="2024-11-20T18:07:17.076" v="124020" actId="47"/>
        <pc:sldMkLst>
          <pc:docMk/>
          <pc:sldMk cId="2670455087" sldId="364"/>
        </pc:sldMkLst>
      </pc:sldChg>
      <pc:sldChg chg="addSp delSp modSp add del mod setBg">
        <pc:chgData name="Jeff Pribich" userId="0e5cf97a831f06e4" providerId="LiveId" clId="{169BA23B-C06E-4698-8006-B5BB4CDE1EC2}" dt="2024-11-10T18:30:53.594" v="106522" actId="47"/>
        <pc:sldMkLst>
          <pc:docMk/>
          <pc:sldMk cId="2722916032" sldId="365"/>
        </pc:sldMkLst>
      </pc:sldChg>
      <pc:sldChg chg="addSp delSp modSp add del mod">
        <pc:chgData name="Jeff Pribich" userId="0e5cf97a831f06e4" providerId="LiveId" clId="{169BA23B-C06E-4698-8006-B5BB4CDE1EC2}" dt="2024-10-27T13:18:21.464" v="75351" actId="47"/>
        <pc:sldMkLst>
          <pc:docMk/>
          <pc:sldMk cId="3306658873" sldId="366"/>
        </pc:sldMkLst>
      </pc:sldChg>
      <pc:sldChg chg="addSp delSp modSp add del mod">
        <pc:chgData name="Jeff Pribich" userId="0e5cf97a831f06e4" providerId="LiveId" clId="{169BA23B-C06E-4698-8006-B5BB4CDE1EC2}" dt="2024-11-20T18:06:37.095" v="124018" actId="47"/>
        <pc:sldMkLst>
          <pc:docMk/>
          <pc:sldMk cId="1778206340" sldId="367"/>
        </pc:sldMkLst>
      </pc:sldChg>
      <pc:sldChg chg="addSp delSp modSp add del mod ord">
        <pc:chgData name="Jeff Pribich" userId="0e5cf97a831f06e4" providerId="LiveId" clId="{169BA23B-C06E-4698-8006-B5BB4CDE1EC2}" dt="2024-11-20T18:08:39.606" v="124037" actId="47"/>
        <pc:sldMkLst>
          <pc:docMk/>
          <pc:sldMk cId="1966727933" sldId="368"/>
        </pc:sldMkLst>
      </pc:sldChg>
      <pc:sldChg chg="addSp delSp modSp add del mod ord">
        <pc:chgData name="Jeff Pribich" userId="0e5cf97a831f06e4" providerId="LiveId" clId="{169BA23B-C06E-4698-8006-B5BB4CDE1EC2}" dt="2024-10-29T19:39:25.008" v="77728" actId="47"/>
        <pc:sldMkLst>
          <pc:docMk/>
          <pc:sldMk cId="1051231970" sldId="369"/>
        </pc:sldMkLst>
      </pc:sldChg>
      <pc:sldChg chg="addSp delSp modSp add mod ord">
        <pc:chgData name="Jeff Pribich" userId="0e5cf97a831f06e4" providerId="LiveId" clId="{169BA23B-C06E-4698-8006-B5BB4CDE1EC2}" dt="2025-01-22T21:12:28.961" v="157122"/>
        <pc:sldMkLst>
          <pc:docMk/>
          <pc:sldMk cId="4179151809" sldId="370"/>
        </pc:sldMkLst>
        <pc:spChg chg="add mod">
          <ac:chgData name="Jeff Pribich" userId="0e5cf97a831f06e4" providerId="LiveId" clId="{169BA23B-C06E-4698-8006-B5BB4CDE1EC2}" dt="2025-01-17T18:14:26.499" v="154913" actId="20577"/>
          <ac:spMkLst>
            <pc:docMk/>
            <pc:sldMk cId="4179151809" sldId="370"/>
            <ac:spMk id="3" creationId="{D49D39F6-810C-0009-55A6-CA86D0CA005B}"/>
          </ac:spMkLst>
        </pc:spChg>
        <pc:spChg chg="mod">
          <ac:chgData name="Jeff Pribich" userId="0e5cf97a831f06e4" providerId="LiveId" clId="{169BA23B-C06E-4698-8006-B5BB4CDE1EC2}" dt="2024-12-17T21:34:27.894" v="141619" actId="1035"/>
          <ac:spMkLst>
            <pc:docMk/>
            <pc:sldMk cId="4179151809" sldId="370"/>
            <ac:spMk id="4" creationId="{42789B5E-E35B-1C1C-CDF3-BB80F7C8532A}"/>
          </ac:spMkLst>
        </pc:spChg>
        <pc:spChg chg="add mod">
          <ac:chgData name="Jeff Pribich" userId="0e5cf97a831f06e4" providerId="LiveId" clId="{169BA23B-C06E-4698-8006-B5BB4CDE1EC2}" dt="2024-12-17T21:33:59.983" v="141550" actId="20577"/>
          <ac:spMkLst>
            <pc:docMk/>
            <pc:sldMk cId="4179151809" sldId="370"/>
            <ac:spMk id="6" creationId="{684A6894-DEC0-6CCD-4A23-3E81B315B043}"/>
          </ac:spMkLst>
        </pc:spChg>
        <pc:picChg chg="add mod">
          <ac:chgData name="Jeff Pribich" userId="0e5cf97a831f06e4" providerId="LiveId" clId="{169BA23B-C06E-4698-8006-B5BB4CDE1EC2}" dt="2024-12-17T21:34:40.960" v="141621" actId="1076"/>
          <ac:picMkLst>
            <pc:docMk/>
            <pc:sldMk cId="4179151809" sldId="370"/>
            <ac:picMk id="2" creationId="{C3449595-C1C3-ECF0-E1BF-D26CC2DB8884}"/>
          </ac:picMkLst>
        </pc:picChg>
        <pc:cxnChg chg="mod">
          <ac:chgData name="Jeff Pribich" userId="0e5cf97a831f06e4" providerId="LiveId" clId="{169BA23B-C06E-4698-8006-B5BB4CDE1EC2}" dt="2024-12-17T21:34:23.827" v="141593" actId="1035"/>
          <ac:cxnSpMkLst>
            <pc:docMk/>
            <pc:sldMk cId="4179151809" sldId="370"/>
            <ac:cxnSpMk id="5" creationId="{94F0A356-8708-E750-0011-50C5C6B51316}"/>
          </ac:cxnSpMkLst>
        </pc:cxnChg>
      </pc:sldChg>
      <pc:sldChg chg="addSp delSp modSp add mod ord">
        <pc:chgData name="Jeff Pribich" userId="0e5cf97a831f06e4" providerId="LiveId" clId="{169BA23B-C06E-4698-8006-B5BB4CDE1EC2}" dt="2024-12-05T18:12:44.321" v="134668" actId="20577"/>
        <pc:sldMkLst>
          <pc:docMk/>
          <pc:sldMk cId="1063036438" sldId="371"/>
        </pc:sldMkLst>
        <pc:spChg chg="mod">
          <ac:chgData name="Jeff Pribich" userId="0e5cf97a831f06e4" providerId="LiveId" clId="{169BA23B-C06E-4698-8006-B5BB4CDE1EC2}" dt="2024-11-11T19:43:43.211" v="110818" actId="207"/>
          <ac:spMkLst>
            <pc:docMk/>
            <pc:sldMk cId="1063036438" sldId="371"/>
            <ac:spMk id="7" creationId="{89CF6392-90C9-4ECE-941A-84CA8666738A}"/>
          </ac:spMkLst>
        </pc:spChg>
        <pc:spChg chg="mod">
          <ac:chgData name="Jeff Pribich" userId="0e5cf97a831f06e4" providerId="LiveId" clId="{169BA23B-C06E-4698-8006-B5BB4CDE1EC2}" dt="2024-12-05T18:12:44.321" v="134668" actId="20577"/>
          <ac:spMkLst>
            <pc:docMk/>
            <pc:sldMk cId="1063036438" sldId="371"/>
            <ac:spMk id="45" creationId="{DCA73251-CFEE-BD6A-1A09-1B1BACF98EAF}"/>
          </ac:spMkLst>
        </pc:spChg>
      </pc:sldChg>
      <pc:sldChg chg="addSp delSp modSp add mod ord">
        <pc:chgData name="Jeff Pribich" userId="0e5cf97a831f06e4" providerId="LiveId" clId="{169BA23B-C06E-4698-8006-B5BB4CDE1EC2}" dt="2025-01-29T18:34:12.852" v="162740" actId="6549"/>
        <pc:sldMkLst>
          <pc:docMk/>
          <pc:sldMk cId="982433790" sldId="372"/>
        </pc:sldMkLst>
        <pc:spChg chg="add mod">
          <ac:chgData name="Jeff Pribich" userId="0e5cf97a831f06e4" providerId="LiveId" clId="{169BA23B-C06E-4698-8006-B5BB4CDE1EC2}" dt="2025-01-15T19:27:41.012" v="154157"/>
          <ac:spMkLst>
            <pc:docMk/>
            <pc:sldMk cId="982433790" sldId="372"/>
            <ac:spMk id="2" creationId="{45A103E7-FD0A-2CE2-0458-D8700D9B0E51}"/>
          </ac:spMkLst>
        </pc:spChg>
        <pc:spChg chg="add mod">
          <ac:chgData name="Jeff Pribich" userId="0e5cf97a831f06e4" providerId="LiveId" clId="{169BA23B-C06E-4698-8006-B5BB4CDE1EC2}" dt="2025-01-15T19:28:36.351" v="154158"/>
          <ac:spMkLst>
            <pc:docMk/>
            <pc:sldMk cId="982433790" sldId="372"/>
            <ac:spMk id="4" creationId="{AEBFAB7B-F689-1C72-0D56-CD782D093A1F}"/>
          </ac:spMkLst>
        </pc:spChg>
        <pc:spChg chg="mod">
          <ac:chgData name="Jeff Pribich" userId="0e5cf97a831f06e4" providerId="LiveId" clId="{169BA23B-C06E-4698-8006-B5BB4CDE1EC2}" dt="2025-01-29T18:34:12.852" v="162740" actId="6549"/>
          <ac:spMkLst>
            <pc:docMk/>
            <pc:sldMk cId="982433790" sldId="372"/>
            <ac:spMk id="45" creationId="{DCA73251-CFEE-BD6A-1A09-1B1BACF98EAF}"/>
          </ac:spMkLst>
        </pc:spChg>
        <pc:cxnChg chg="add mod">
          <ac:chgData name="Jeff Pribich" userId="0e5cf97a831f06e4" providerId="LiveId" clId="{169BA23B-C06E-4698-8006-B5BB4CDE1EC2}" dt="2025-01-15T19:29:34.746" v="154188" actId="1035"/>
          <ac:cxnSpMkLst>
            <pc:docMk/>
            <pc:sldMk cId="982433790" sldId="372"/>
            <ac:cxnSpMk id="5" creationId="{3E8E5FDC-EAF0-88F4-1705-996E3B31CF4B}"/>
          </ac:cxnSpMkLst>
        </pc:cxnChg>
      </pc:sldChg>
      <pc:sldChg chg="addSp delSp modSp add mod ord">
        <pc:chgData name="Jeff Pribich" userId="0e5cf97a831f06e4" providerId="LiveId" clId="{169BA23B-C06E-4698-8006-B5BB4CDE1EC2}" dt="2025-01-17T19:46:35.543" v="155473"/>
        <pc:sldMkLst>
          <pc:docMk/>
          <pc:sldMk cId="2169530632" sldId="373"/>
        </pc:sldMkLst>
        <pc:spChg chg="mod">
          <ac:chgData name="Jeff Pribich" userId="0e5cf97a831f06e4" providerId="LiveId" clId="{169BA23B-C06E-4698-8006-B5BB4CDE1EC2}" dt="2024-11-11T19:44:22.278" v="110822" actId="207"/>
          <ac:spMkLst>
            <pc:docMk/>
            <pc:sldMk cId="2169530632" sldId="373"/>
            <ac:spMk id="7" creationId="{89CF6392-90C9-4ECE-941A-84CA8666738A}"/>
          </ac:spMkLst>
        </pc:spChg>
      </pc:sldChg>
      <pc:sldChg chg="addSp delSp modSp add del mod addAnim delAnim modAnim">
        <pc:chgData name="Jeff Pribich" userId="0e5cf97a831f06e4" providerId="LiveId" clId="{169BA23B-C06E-4698-8006-B5BB4CDE1EC2}" dt="2025-01-23T22:00:00.014" v="158116" actId="1038"/>
        <pc:sldMkLst>
          <pc:docMk/>
          <pc:sldMk cId="4146478027" sldId="374"/>
        </pc:sldMkLst>
        <pc:spChg chg="mod">
          <ac:chgData name="Jeff Pribich" userId="0e5cf97a831f06e4" providerId="LiveId" clId="{169BA23B-C06E-4698-8006-B5BB4CDE1EC2}" dt="2024-11-01T22:07:41.666" v="87316" actId="207"/>
          <ac:spMkLst>
            <pc:docMk/>
            <pc:sldMk cId="4146478027" sldId="374"/>
            <ac:spMk id="2" creationId="{6B9294C8-3FAB-8C9A-4F01-13D56F492EBE}"/>
          </ac:spMkLst>
        </pc:spChg>
        <pc:spChg chg="add mod">
          <ac:chgData name="Jeff Pribich" userId="0e5cf97a831f06e4" providerId="LiveId" clId="{169BA23B-C06E-4698-8006-B5BB4CDE1EC2}" dt="2025-01-23T20:34:14.953" v="157855" actId="20577"/>
          <ac:spMkLst>
            <pc:docMk/>
            <pc:sldMk cId="4146478027" sldId="374"/>
            <ac:spMk id="3" creationId="{159A2729-A23D-83BD-BA78-3069721DA92A}"/>
          </ac:spMkLst>
        </pc:spChg>
        <pc:spChg chg="add mod">
          <ac:chgData name="Jeff Pribich" userId="0e5cf97a831f06e4" providerId="LiveId" clId="{169BA23B-C06E-4698-8006-B5BB4CDE1EC2}" dt="2024-11-05T23:11:28.911" v="94109" actId="1035"/>
          <ac:spMkLst>
            <pc:docMk/>
            <pc:sldMk cId="4146478027" sldId="374"/>
            <ac:spMk id="30" creationId="{6429AED5-EAE6-0AD7-B144-A17A9D6F3608}"/>
          </ac:spMkLst>
        </pc:spChg>
        <pc:spChg chg="add mod">
          <ac:chgData name="Jeff Pribich" userId="0e5cf97a831f06e4" providerId="LiveId" clId="{169BA23B-C06E-4698-8006-B5BB4CDE1EC2}" dt="2024-11-05T23:08:12.741" v="94045" actId="207"/>
          <ac:spMkLst>
            <pc:docMk/>
            <pc:sldMk cId="4146478027" sldId="374"/>
            <ac:spMk id="34" creationId="{EE77F6AA-A38B-B921-A75B-0ACF2B5406FC}"/>
          </ac:spMkLst>
        </pc:spChg>
        <pc:spChg chg="mod">
          <ac:chgData name="Jeff Pribich" userId="0e5cf97a831f06e4" providerId="LiveId" clId="{169BA23B-C06E-4698-8006-B5BB4CDE1EC2}" dt="2024-11-05T23:12:41.367" v="94135" actId="20577"/>
          <ac:spMkLst>
            <pc:docMk/>
            <pc:sldMk cId="4146478027" sldId="374"/>
            <ac:spMk id="45" creationId="{DCA73251-CFEE-BD6A-1A09-1B1BACF98EAF}"/>
          </ac:spMkLst>
        </pc:spChg>
        <pc:spChg chg="add mod">
          <ac:chgData name="Jeff Pribich" userId="0e5cf97a831f06e4" providerId="LiveId" clId="{169BA23B-C06E-4698-8006-B5BB4CDE1EC2}" dt="2024-11-05T23:09:29.028" v="94051" actId="20577"/>
          <ac:spMkLst>
            <pc:docMk/>
            <pc:sldMk cId="4146478027" sldId="374"/>
            <ac:spMk id="109" creationId="{98046CB7-7A0A-FD78-746D-6F2581973B18}"/>
          </ac:spMkLst>
        </pc:spChg>
        <pc:spChg chg="mod">
          <ac:chgData name="Jeff Pribich" userId="0e5cf97a831f06e4" providerId="LiveId" clId="{169BA23B-C06E-4698-8006-B5BB4CDE1EC2}" dt="2024-10-31T19:20:57.094" v="82930" actId="20577"/>
          <ac:spMkLst>
            <pc:docMk/>
            <pc:sldMk cId="4146478027" sldId="374"/>
            <ac:spMk id="1073" creationId="{2FD903F7-3F58-8696-760E-D95066BDBE8A}"/>
          </ac:spMkLst>
        </pc:spChg>
        <pc:spChg chg="mod">
          <ac:chgData name="Jeff Pribich" userId="0e5cf97a831f06e4" providerId="LiveId" clId="{169BA23B-C06E-4698-8006-B5BB4CDE1EC2}" dt="2025-01-23T21:18:00.540" v="158037" actId="20577"/>
          <ac:spMkLst>
            <pc:docMk/>
            <pc:sldMk cId="4146478027" sldId="374"/>
            <ac:spMk id="1074" creationId="{52CFABB5-23FE-9D3A-1B87-D9576497EAB5}"/>
          </ac:spMkLst>
        </pc:spChg>
        <pc:spChg chg="mod">
          <ac:chgData name="Jeff Pribich" userId="0e5cf97a831f06e4" providerId="LiveId" clId="{169BA23B-C06E-4698-8006-B5BB4CDE1EC2}" dt="2025-01-23T20:31:10.583" v="157816" actId="20577"/>
          <ac:spMkLst>
            <pc:docMk/>
            <pc:sldMk cId="4146478027" sldId="374"/>
            <ac:spMk id="1075" creationId="{1F21CEA3-444A-14FE-7E8E-317132878968}"/>
          </ac:spMkLst>
        </pc:spChg>
        <pc:spChg chg="mod">
          <ac:chgData name="Jeff Pribich" userId="0e5cf97a831f06e4" providerId="LiveId" clId="{169BA23B-C06E-4698-8006-B5BB4CDE1EC2}" dt="2025-01-23T20:31:18.748" v="157822" actId="20577"/>
          <ac:spMkLst>
            <pc:docMk/>
            <pc:sldMk cId="4146478027" sldId="374"/>
            <ac:spMk id="1076" creationId="{3C2B4A91-2395-3E8E-E0D6-42DECFCC339F}"/>
          </ac:spMkLst>
        </pc:spChg>
        <pc:spChg chg="mod">
          <ac:chgData name="Jeff Pribich" userId="0e5cf97a831f06e4" providerId="LiveId" clId="{169BA23B-C06E-4698-8006-B5BB4CDE1EC2}" dt="2025-01-23T20:47:42.168" v="157887" actId="20577"/>
          <ac:spMkLst>
            <pc:docMk/>
            <pc:sldMk cId="4146478027" sldId="374"/>
            <ac:spMk id="1077" creationId="{BD2A400C-57D1-6443-F35A-35DCD4766733}"/>
          </ac:spMkLst>
        </pc:spChg>
        <pc:spChg chg="mod">
          <ac:chgData name="Jeff Pribich" userId="0e5cf97a831f06e4" providerId="LiveId" clId="{169BA23B-C06E-4698-8006-B5BB4CDE1EC2}" dt="2025-01-23T21:01:13.568" v="158001" actId="20577"/>
          <ac:spMkLst>
            <pc:docMk/>
            <pc:sldMk cId="4146478027" sldId="374"/>
            <ac:spMk id="1078" creationId="{3FA41872-856D-F86F-BE62-3BF3BC478F42}"/>
          </ac:spMkLst>
        </pc:spChg>
        <pc:spChg chg="mod">
          <ac:chgData name="Jeff Pribich" userId="0e5cf97a831f06e4" providerId="LiveId" clId="{169BA23B-C06E-4698-8006-B5BB4CDE1EC2}" dt="2025-01-23T21:01:05.426" v="157995" actId="20577"/>
          <ac:spMkLst>
            <pc:docMk/>
            <pc:sldMk cId="4146478027" sldId="374"/>
            <ac:spMk id="1079" creationId="{A500EB7A-6605-75A3-E589-24EC69C72E79}"/>
          </ac:spMkLst>
        </pc:spChg>
        <pc:spChg chg="mod">
          <ac:chgData name="Jeff Pribich" userId="0e5cf97a831f06e4" providerId="LiveId" clId="{169BA23B-C06E-4698-8006-B5BB4CDE1EC2}" dt="2024-10-31T19:22:41.769" v="82957" actId="207"/>
          <ac:spMkLst>
            <pc:docMk/>
            <pc:sldMk cId="4146478027" sldId="374"/>
            <ac:spMk id="1080" creationId="{188A78CB-9039-D0AE-D00E-7AD3FA49B482}"/>
          </ac:spMkLst>
        </pc:spChg>
        <pc:spChg chg="mod">
          <ac:chgData name="Jeff Pribich" userId="0e5cf97a831f06e4" providerId="LiveId" clId="{169BA23B-C06E-4698-8006-B5BB4CDE1EC2}" dt="2025-01-23T21:56:07.782" v="158070" actId="20577"/>
          <ac:spMkLst>
            <pc:docMk/>
            <pc:sldMk cId="4146478027" sldId="374"/>
            <ac:spMk id="1081" creationId="{5CEC7F58-79C9-BA76-DB5B-F9C64E416E36}"/>
          </ac:spMkLst>
        </pc:spChg>
        <pc:spChg chg="mod">
          <ac:chgData name="Jeff Pribich" userId="0e5cf97a831f06e4" providerId="LiveId" clId="{169BA23B-C06E-4698-8006-B5BB4CDE1EC2}" dt="2025-01-23T21:58:10.195" v="158096" actId="20577"/>
          <ac:spMkLst>
            <pc:docMk/>
            <pc:sldMk cId="4146478027" sldId="374"/>
            <ac:spMk id="1082" creationId="{EF55487F-1291-3A2F-D90C-628EEE42B009}"/>
          </ac:spMkLst>
        </pc:spChg>
        <pc:spChg chg="mod">
          <ac:chgData name="Jeff Pribich" userId="0e5cf97a831f06e4" providerId="LiveId" clId="{169BA23B-C06E-4698-8006-B5BB4CDE1EC2}" dt="2024-10-31T19:22:35.149" v="82956" actId="207"/>
          <ac:spMkLst>
            <pc:docMk/>
            <pc:sldMk cId="4146478027" sldId="374"/>
            <ac:spMk id="1085" creationId="{8522A05F-5948-C80B-444A-BDD48DFC59E9}"/>
          </ac:spMkLst>
        </pc:spChg>
        <pc:spChg chg="mod">
          <ac:chgData name="Jeff Pribich" userId="0e5cf97a831f06e4" providerId="LiveId" clId="{169BA23B-C06E-4698-8006-B5BB4CDE1EC2}" dt="2024-10-31T18:24:26.006" v="81650" actId="1035"/>
          <ac:spMkLst>
            <pc:docMk/>
            <pc:sldMk cId="4146478027" sldId="374"/>
            <ac:spMk id="1086" creationId="{D03B92DF-7301-E1AC-AD54-A8347BA1BBFA}"/>
          </ac:spMkLst>
        </pc:spChg>
        <pc:spChg chg="mod">
          <ac:chgData name="Jeff Pribich" userId="0e5cf97a831f06e4" providerId="LiveId" clId="{169BA23B-C06E-4698-8006-B5BB4CDE1EC2}" dt="2025-01-23T20:47:29.400" v="157880" actId="14100"/>
          <ac:spMkLst>
            <pc:docMk/>
            <pc:sldMk cId="4146478027" sldId="374"/>
            <ac:spMk id="1087" creationId="{13D1B5F3-FB51-68DC-DB5D-D2612733EFB8}"/>
          </ac:spMkLst>
        </pc:spChg>
        <pc:spChg chg="mod">
          <ac:chgData name="Jeff Pribich" userId="0e5cf97a831f06e4" providerId="LiveId" clId="{169BA23B-C06E-4698-8006-B5BB4CDE1EC2}" dt="2024-10-31T18:17:06.450" v="81457" actId="255"/>
          <ac:spMkLst>
            <pc:docMk/>
            <pc:sldMk cId="4146478027" sldId="374"/>
            <ac:spMk id="3072" creationId="{B2F16CD3-1A94-A3A0-AFD8-3CEEB0E07EE8}"/>
          </ac:spMkLst>
        </pc:spChg>
        <pc:spChg chg="mod">
          <ac:chgData name="Jeff Pribich" userId="0e5cf97a831f06e4" providerId="LiveId" clId="{169BA23B-C06E-4698-8006-B5BB4CDE1EC2}" dt="2024-10-31T20:24:11.404" v="83047" actId="20577"/>
          <ac:spMkLst>
            <pc:docMk/>
            <pc:sldMk cId="4146478027" sldId="374"/>
            <ac:spMk id="3073" creationId="{24884BFD-40AA-7DD5-DE39-8EDA04FFA856}"/>
          </ac:spMkLst>
        </pc:spChg>
        <pc:spChg chg="mod">
          <ac:chgData name="Jeff Pribich" userId="0e5cf97a831f06e4" providerId="LiveId" clId="{169BA23B-C06E-4698-8006-B5BB4CDE1EC2}" dt="2024-10-31T18:33:12.330" v="82276" actId="1035"/>
          <ac:spMkLst>
            <pc:docMk/>
            <pc:sldMk cId="4146478027" sldId="374"/>
            <ac:spMk id="3075" creationId="{64B95AC8-A7A2-5C36-3F21-01D3FF2B0D2D}"/>
          </ac:spMkLst>
        </pc:spChg>
        <pc:spChg chg="mod">
          <ac:chgData name="Jeff Pribich" userId="0e5cf97a831f06e4" providerId="LiveId" clId="{169BA23B-C06E-4698-8006-B5BB4CDE1EC2}" dt="2024-10-31T19:21:17.553" v="82935" actId="207"/>
          <ac:spMkLst>
            <pc:docMk/>
            <pc:sldMk cId="4146478027" sldId="374"/>
            <ac:spMk id="3077" creationId="{BDE4A78B-470A-6D19-3740-B65B45E646AF}"/>
          </ac:spMkLst>
        </pc:spChg>
        <pc:spChg chg="mod">
          <ac:chgData name="Jeff Pribich" userId="0e5cf97a831f06e4" providerId="LiveId" clId="{169BA23B-C06E-4698-8006-B5BB4CDE1EC2}" dt="2024-10-31T19:21:55.392" v="82945" actId="207"/>
          <ac:spMkLst>
            <pc:docMk/>
            <pc:sldMk cId="4146478027" sldId="374"/>
            <ac:spMk id="3079" creationId="{EA544205-29A4-4A66-06E8-F991A87EC4A6}"/>
          </ac:spMkLst>
        </pc:spChg>
        <pc:spChg chg="mod">
          <ac:chgData name="Jeff Pribich" userId="0e5cf97a831f06e4" providerId="LiveId" clId="{169BA23B-C06E-4698-8006-B5BB4CDE1EC2}" dt="2024-10-31T18:33:21.182" v="82291" actId="1035"/>
          <ac:spMkLst>
            <pc:docMk/>
            <pc:sldMk cId="4146478027" sldId="374"/>
            <ac:spMk id="3081" creationId="{588849EC-CC7C-BD83-3C1A-8CEE5D7AF138}"/>
          </ac:spMkLst>
        </pc:spChg>
        <pc:spChg chg="mod">
          <ac:chgData name="Jeff Pribich" userId="0e5cf97a831f06e4" providerId="LiveId" clId="{169BA23B-C06E-4698-8006-B5BB4CDE1EC2}" dt="2024-10-31T18:33:25.270" v="82309" actId="1036"/>
          <ac:spMkLst>
            <pc:docMk/>
            <pc:sldMk cId="4146478027" sldId="374"/>
            <ac:spMk id="3083" creationId="{6DF812A2-9D8E-4B88-74F8-B9E28AB21F7E}"/>
          </ac:spMkLst>
        </pc:spChg>
        <pc:spChg chg="add mod">
          <ac:chgData name="Jeff Pribich" userId="0e5cf97a831f06e4" providerId="LiveId" clId="{169BA23B-C06E-4698-8006-B5BB4CDE1EC2}" dt="2025-01-23T20:51:05.238" v="157976" actId="20577"/>
          <ac:spMkLst>
            <pc:docMk/>
            <pc:sldMk cId="4146478027" sldId="374"/>
            <ac:spMk id="3106" creationId="{8359B04C-6825-A6D3-B128-B51665516BDB}"/>
          </ac:spMkLst>
        </pc:spChg>
        <pc:spChg chg="add mod ord">
          <ac:chgData name="Jeff Pribich" userId="0e5cf97a831f06e4" providerId="LiveId" clId="{169BA23B-C06E-4698-8006-B5BB4CDE1EC2}" dt="2024-10-31T21:04:38.156" v="83509" actId="1037"/>
          <ac:spMkLst>
            <pc:docMk/>
            <pc:sldMk cId="4146478027" sldId="374"/>
            <ac:spMk id="3146" creationId="{1A95E8CB-07AE-7FE4-B5D7-B7D6E9AD8929}"/>
          </ac:spMkLst>
        </pc:spChg>
        <pc:spChg chg="add mod">
          <ac:chgData name="Jeff Pribich" userId="0e5cf97a831f06e4" providerId="LiveId" clId="{169BA23B-C06E-4698-8006-B5BB4CDE1EC2}" dt="2024-10-31T21:05:02.427" v="83526" actId="1076"/>
          <ac:spMkLst>
            <pc:docMk/>
            <pc:sldMk cId="4146478027" sldId="374"/>
            <ac:spMk id="3149" creationId="{967FE438-3E84-2EAE-1C78-8F1934F8A329}"/>
          </ac:spMkLst>
        </pc:spChg>
        <pc:spChg chg="add mod topLvl">
          <ac:chgData name="Jeff Pribich" userId="0e5cf97a831f06e4" providerId="LiveId" clId="{169BA23B-C06E-4698-8006-B5BB4CDE1EC2}" dt="2024-10-31T21:52:16.807" v="84091" actId="165"/>
          <ac:spMkLst>
            <pc:docMk/>
            <pc:sldMk cId="4146478027" sldId="374"/>
            <ac:spMk id="3193" creationId="{4FEA912C-15CE-FF62-5DB6-54FB798FD625}"/>
          </ac:spMkLst>
        </pc:spChg>
        <pc:spChg chg="mod">
          <ac:chgData name="Jeff Pribich" userId="0e5cf97a831f06e4" providerId="LiveId" clId="{169BA23B-C06E-4698-8006-B5BB4CDE1EC2}" dt="2024-10-31T21:52:16.807" v="84091" actId="165"/>
          <ac:spMkLst>
            <pc:docMk/>
            <pc:sldMk cId="4146478027" sldId="374"/>
            <ac:spMk id="3195" creationId="{4D55CD9F-F0D7-AE90-183F-D5ED9D36CB84}"/>
          </ac:spMkLst>
        </pc:spChg>
        <pc:spChg chg="mod">
          <ac:chgData name="Jeff Pribich" userId="0e5cf97a831f06e4" providerId="LiveId" clId="{169BA23B-C06E-4698-8006-B5BB4CDE1EC2}" dt="2025-01-23T21:18:10.948" v="158043" actId="20577"/>
          <ac:spMkLst>
            <pc:docMk/>
            <pc:sldMk cId="4146478027" sldId="374"/>
            <ac:spMk id="3196" creationId="{FCAB743F-C324-3F84-2B82-8C8511B0B313}"/>
          </ac:spMkLst>
        </pc:spChg>
        <pc:spChg chg="mod">
          <ac:chgData name="Jeff Pribich" userId="0e5cf97a831f06e4" providerId="LiveId" clId="{169BA23B-C06E-4698-8006-B5BB4CDE1EC2}" dt="2025-01-23T20:31:27.316" v="157828" actId="20577"/>
          <ac:spMkLst>
            <pc:docMk/>
            <pc:sldMk cId="4146478027" sldId="374"/>
            <ac:spMk id="3197" creationId="{8E6EC31F-6D23-ADC1-77A5-50A52DD28456}"/>
          </ac:spMkLst>
        </pc:spChg>
        <pc:spChg chg="mod">
          <ac:chgData name="Jeff Pribich" userId="0e5cf97a831f06e4" providerId="LiveId" clId="{169BA23B-C06E-4698-8006-B5BB4CDE1EC2}" dt="2025-01-23T20:31:37.288" v="157834" actId="20577"/>
          <ac:spMkLst>
            <pc:docMk/>
            <pc:sldMk cId="4146478027" sldId="374"/>
            <ac:spMk id="3198" creationId="{B4C49612-1D14-C6CE-B1FB-710A1C27BADC}"/>
          </ac:spMkLst>
        </pc:spChg>
        <pc:spChg chg="mod">
          <ac:chgData name="Jeff Pribich" userId="0e5cf97a831f06e4" providerId="LiveId" clId="{169BA23B-C06E-4698-8006-B5BB4CDE1EC2}" dt="2025-01-23T20:48:03.214" v="157902" actId="20577"/>
          <ac:spMkLst>
            <pc:docMk/>
            <pc:sldMk cId="4146478027" sldId="374"/>
            <ac:spMk id="3199" creationId="{875E017F-9AC7-C36C-6B72-37F216A49502}"/>
          </ac:spMkLst>
        </pc:spChg>
        <pc:spChg chg="mod">
          <ac:chgData name="Jeff Pribich" userId="0e5cf97a831f06e4" providerId="LiveId" clId="{169BA23B-C06E-4698-8006-B5BB4CDE1EC2}" dt="2025-01-23T21:01:47.618" v="158014" actId="20577"/>
          <ac:spMkLst>
            <pc:docMk/>
            <pc:sldMk cId="4146478027" sldId="374"/>
            <ac:spMk id="3200" creationId="{FF8A65BA-5F7A-971D-9120-B50AF4936554}"/>
          </ac:spMkLst>
        </pc:spChg>
        <pc:spChg chg="mod">
          <ac:chgData name="Jeff Pribich" userId="0e5cf97a831f06e4" providerId="LiveId" clId="{169BA23B-C06E-4698-8006-B5BB4CDE1EC2}" dt="2025-01-23T21:01:29.129" v="158008" actId="20577"/>
          <ac:spMkLst>
            <pc:docMk/>
            <pc:sldMk cId="4146478027" sldId="374"/>
            <ac:spMk id="3201" creationId="{01B3E7F6-6013-721E-01AB-2D3AC8A8771C}"/>
          </ac:spMkLst>
        </pc:spChg>
        <pc:spChg chg="mod">
          <ac:chgData name="Jeff Pribich" userId="0e5cf97a831f06e4" providerId="LiveId" clId="{169BA23B-C06E-4698-8006-B5BB4CDE1EC2}" dt="2024-10-31T21:52:16.807" v="84091" actId="165"/>
          <ac:spMkLst>
            <pc:docMk/>
            <pc:sldMk cId="4146478027" sldId="374"/>
            <ac:spMk id="3202" creationId="{BE1C9D00-D3C9-B6A6-FEC0-477D05399176}"/>
          </ac:spMkLst>
        </pc:spChg>
        <pc:spChg chg="mod">
          <ac:chgData name="Jeff Pribich" userId="0e5cf97a831f06e4" providerId="LiveId" clId="{169BA23B-C06E-4698-8006-B5BB4CDE1EC2}" dt="2025-01-23T21:56:19.155" v="158076" actId="20577"/>
          <ac:spMkLst>
            <pc:docMk/>
            <pc:sldMk cId="4146478027" sldId="374"/>
            <ac:spMk id="3203" creationId="{48B1E095-EB98-7ACF-FFF6-6AAA0EFCF218}"/>
          </ac:spMkLst>
        </pc:spChg>
        <pc:spChg chg="mod">
          <ac:chgData name="Jeff Pribich" userId="0e5cf97a831f06e4" providerId="LiveId" clId="{169BA23B-C06E-4698-8006-B5BB4CDE1EC2}" dt="2025-01-23T21:59:01.688" v="158102" actId="20577"/>
          <ac:spMkLst>
            <pc:docMk/>
            <pc:sldMk cId="4146478027" sldId="374"/>
            <ac:spMk id="3204" creationId="{E8647326-59EB-2674-681C-F949FBE3ECAC}"/>
          </ac:spMkLst>
        </pc:spChg>
        <pc:spChg chg="mod">
          <ac:chgData name="Jeff Pribich" userId="0e5cf97a831f06e4" providerId="LiveId" clId="{169BA23B-C06E-4698-8006-B5BB4CDE1EC2}" dt="2024-10-31T21:52:16.807" v="84091" actId="165"/>
          <ac:spMkLst>
            <pc:docMk/>
            <pc:sldMk cId="4146478027" sldId="374"/>
            <ac:spMk id="3207" creationId="{F601EFBC-2871-4953-4409-D3E54B58385D}"/>
          </ac:spMkLst>
        </pc:spChg>
        <pc:spChg chg="mod">
          <ac:chgData name="Jeff Pribich" userId="0e5cf97a831f06e4" providerId="LiveId" clId="{169BA23B-C06E-4698-8006-B5BB4CDE1EC2}" dt="2024-10-31T21:52:16.807" v="84091" actId="165"/>
          <ac:spMkLst>
            <pc:docMk/>
            <pc:sldMk cId="4146478027" sldId="374"/>
            <ac:spMk id="3208" creationId="{C57C0B02-2A71-EB8A-0B4D-1DB5DB5994EE}"/>
          </ac:spMkLst>
        </pc:spChg>
        <pc:spChg chg="mod">
          <ac:chgData name="Jeff Pribich" userId="0e5cf97a831f06e4" providerId="LiveId" clId="{169BA23B-C06E-4698-8006-B5BB4CDE1EC2}" dt="2025-01-23T20:47:52.588" v="157895" actId="20577"/>
          <ac:spMkLst>
            <pc:docMk/>
            <pc:sldMk cId="4146478027" sldId="374"/>
            <ac:spMk id="3209" creationId="{A08331AE-560D-4CE2-041A-2594A589F5F6}"/>
          </ac:spMkLst>
        </pc:spChg>
        <pc:spChg chg="mod">
          <ac:chgData name="Jeff Pribich" userId="0e5cf97a831f06e4" providerId="LiveId" clId="{169BA23B-C06E-4698-8006-B5BB4CDE1EC2}" dt="2024-10-31T21:52:16.807" v="84091" actId="165"/>
          <ac:spMkLst>
            <pc:docMk/>
            <pc:sldMk cId="4146478027" sldId="374"/>
            <ac:spMk id="3210" creationId="{31B1FF4A-49CF-0E45-602A-92971977B575}"/>
          </ac:spMkLst>
        </pc:spChg>
        <pc:spChg chg="mod">
          <ac:chgData name="Jeff Pribich" userId="0e5cf97a831f06e4" providerId="LiveId" clId="{169BA23B-C06E-4698-8006-B5BB4CDE1EC2}" dt="2024-10-31T21:52:16.807" v="84091" actId="165"/>
          <ac:spMkLst>
            <pc:docMk/>
            <pc:sldMk cId="4146478027" sldId="374"/>
            <ac:spMk id="3211" creationId="{96245A2B-CD00-A95B-BFBA-FDD4E514F069}"/>
          </ac:spMkLst>
        </pc:spChg>
        <pc:spChg chg="mod">
          <ac:chgData name="Jeff Pribich" userId="0e5cf97a831f06e4" providerId="LiveId" clId="{169BA23B-C06E-4698-8006-B5BB4CDE1EC2}" dt="2024-10-31T21:52:16.807" v="84091" actId="165"/>
          <ac:spMkLst>
            <pc:docMk/>
            <pc:sldMk cId="4146478027" sldId="374"/>
            <ac:spMk id="3212" creationId="{7F61592B-1E87-ABE3-F6F7-512ACDCBDD7B}"/>
          </ac:spMkLst>
        </pc:spChg>
        <pc:spChg chg="mod">
          <ac:chgData name="Jeff Pribich" userId="0e5cf97a831f06e4" providerId="LiveId" clId="{169BA23B-C06E-4698-8006-B5BB4CDE1EC2}" dt="2024-10-31T21:52:16.807" v="84091" actId="165"/>
          <ac:spMkLst>
            <pc:docMk/>
            <pc:sldMk cId="4146478027" sldId="374"/>
            <ac:spMk id="3213" creationId="{BD5AD7D5-72FF-FD01-FEA3-9C6059EFC022}"/>
          </ac:spMkLst>
        </pc:spChg>
        <pc:spChg chg="mod">
          <ac:chgData name="Jeff Pribich" userId="0e5cf97a831f06e4" providerId="LiveId" clId="{169BA23B-C06E-4698-8006-B5BB4CDE1EC2}" dt="2024-10-31T21:52:16.807" v="84091" actId="165"/>
          <ac:spMkLst>
            <pc:docMk/>
            <pc:sldMk cId="4146478027" sldId="374"/>
            <ac:spMk id="3214" creationId="{364099F8-3CC3-99D1-5991-613EB711B583}"/>
          </ac:spMkLst>
        </pc:spChg>
        <pc:spChg chg="mod">
          <ac:chgData name="Jeff Pribich" userId="0e5cf97a831f06e4" providerId="LiveId" clId="{169BA23B-C06E-4698-8006-B5BB4CDE1EC2}" dt="2024-10-31T21:52:16.807" v="84091" actId="165"/>
          <ac:spMkLst>
            <pc:docMk/>
            <pc:sldMk cId="4146478027" sldId="374"/>
            <ac:spMk id="3215" creationId="{086A7E38-6B24-F409-0736-A9573C813A9D}"/>
          </ac:spMkLst>
        </pc:spChg>
        <pc:spChg chg="mod">
          <ac:chgData name="Jeff Pribich" userId="0e5cf97a831f06e4" providerId="LiveId" clId="{169BA23B-C06E-4698-8006-B5BB4CDE1EC2}" dt="2024-10-31T21:52:16.807" v="84091" actId="165"/>
          <ac:spMkLst>
            <pc:docMk/>
            <pc:sldMk cId="4146478027" sldId="374"/>
            <ac:spMk id="3216" creationId="{CC7028BA-7AF9-FB2D-1EF8-1CF41E366B01}"/>
          </ac:spMkLst>
        </pc:spChg>
        <pc:spChg chg="add mod topLvl">
          <ac:chgData name="Jeff Pribich" userId="0e5cf97a831f06e4" providerId="LiveId" clId="{169BA23B-C06E-4698-8006-B5BB4CDE1EC2}" dt="2025-01-23T20:51:01.039" v="157973" actId="20577"/>
          <ac:spMkLst>
            <pc:docMk/>
            <pc:sldMk cId="4146478027" sldId="374"/>
            <ac:spMk id="3225" creationId="{04197064-B69E-D840-ADBA-85661189D9EA}"/>
          </ac:spMkLst>
        </pc:spChg>
        <pc:spChg chg="add mod topLvl">
          <ac:chgData name="Jeff Pribich" userId="0e5cf97a831f06e4" providerId="LiveId" clId="{169BA23B-C06E-4698-8006-B5BB4CDE1EC2}" dt="2024-10-31T21:52:16.807" v="84091" actId="165"/>
          <ac:spMkLst>
            <pc:docMk/>
            <pc:sldMk cId="4146478027" sldId="374"/>
            <ac:spMk id="3226" creationId="{3B53DF84-BE3D-48D1-369B-DE07FEF1F1E3}"/>
          </ac:spMkLst>
        </pc:spChg>
        <pc:spChg chg="mod topLvl">
          <ac:chgData name="Jeff Pribich" userId="0e5cf97a831f06e4" providerId="LiveId" clId="{169BA23B-C06E-4698-8006-B5BB4CDE1EC2}" dt="2024-10-31T21:37:40.265" v="83901" actId="165"/>
          <ac:spMkLst>
            <pc:docMk/>
            <pc:sldMk cId="4146478027" sldId="374"/>
            <ac:spMk id="3230" creationId="{124B1104-6E62-AD4F-0563-614648C79E31}"/>
          </ac:spMkLst>
        </pc:spChg>
        <pc:spChg chg="mod topLvl">
          <ac:chgData name="Jeff Pribich" userId="0e5cf97a831f06e4" providerId="LiveId" clId="{169BA23B-C06E-4698-8006-B5BB4CDE1EC2}" dt="2025-01-23T20:29:15.012" v="157798" actId="20577"/>
          <ac:spMkLst>
            <pc:docMk/>
            <pc:sldMk cId="4146478027" sldId="374"/>
            <ac:spMk id="3234" creationId="{9EA44CB2-2425-1136-778A-64886F5E6A41}"/>
          </ac:spMkLst>
        </pc:spChg>
        <pc:spChg chg="mod topLvl">
          <ac:chgData name="Jeff Pribich" userId="0e5cf97a831f06e4" providerId="LiveId" clId="{169BA23B-C06E-4698-8006-B5BB4CDE1EC2}" dt="2024-10-31T21:37:40.265" v="83901" actId="165"/>
          <ac:spMkLst>
            <pc:docMk/>
            <pc:sldMk cId="4146478027" sldId="374"/>
            <ac:spMk id="3235" creationId="{B3373D09-00C1-7B00-F2E8-2720B8C54344}"/>
          </ac:spMkLst>
        </pc:spChg>
        <pc:spChg chg="mod">
          <ac:chgData name="Jeff Pribich" userId="0e5cf97a831f06e4" providerId="LiveId" clId="{169BA23B-C06E-4698-8006-B5BB4CDE1EC2}" dt="2024-10-31T21:37:40.265" v="83901" actId="165"/>
          <ac:spMkLst>
            <pc:docMk/>
            <pc:sldMk cId="4146478027" sldId="374"/>
            <ac:spMk id="3244" creationId="{B3DFDD21-EFA4-3B92-D55D-1384D4D04D0A}"/>
          </ac:spMkLst>
        </pc:spChg>
        <pc:spChg chg="mod">
          <ac:chgData name="Jeff Pribich" userId="0e5cf97a831f06e4" providerId="LiveId" clId="{169BA23B-C06E-4698-8006-B5BB4CDE1EC2}" dt="2024-10-31T21:37:40.265" v="83901" actId="165"/>
          <ac:spMkLst>
            <pc:docMk/>
            <pc:sldMk cId="4146478027" sldId="374"/>
            <ac:spMk id="3245" creationId="{FCC999A7-180A-7795-7014-7CCD31FF4E5B}"/>
          </ac:spMkLst>
        </pc:spChg>
        <pc:spChg chg="mod">
          <ac:chgData name="Jeff Pribich" userId="0e5cf97a831f06e4" providerId="LiveId" clId="{169BA23B-C06E-4698-8006-B5BB4CDE1EC2}" dt="2025-01-23T20:47:04.834" v="157863" actId="14100"/>
          <ac:spMkLst>
            <pc:docMk/>
            <pc:sldMk cId="4146478027" sldId="374"/>
            <ac:spMk id="3246" creationId="{B2445396-4AA9-F0D9-0DDF-6C3076CEA5B5}"/>
          </ac:spMkLst>
        </pc:spChg>
        <pc:spChg chg="mod">
          <ac:chgData name="Jeff Pribich" userId="0e5cf97a831f06e4" providerId="LiveId" clId="{169BA23B-C06E-4698-8006-B5BB4CDE1EC2}" dt="2024-10-31T21:37:40.265" v="83901" actId="165"/>
          <ac:spMkLst>
            <pc:docMk/>
            <pc:sldMk cId="4146478027" sldId="374"/>
            <ac:spMk id="3247" creationId="{61A7BF21-1EBE-6DCF-DF69-C3E0DA1DBB80}"/>
          </ac:spMkLst>
        </pc:spChg>
        <pc:spChg chg="mod">
          <ac:chgData name="Jeff Pribich" userId="0e5cf97a831f06e4" providerId="LiveId" clId="{169BA23B-C06E-4698-8006-B5BB4CDE1EC2}" dt="2024-10-31T21:37:40.265" v="83901" actId="165"/>
          <ac:spMkLst>
            <pc:docMk/>
            <pc:sldMk cId="4146478027" sldId="374"/>
            <ac:spMk id="3248" creationId="{12802690-A512-F718-C487-DBD2DAECB7B2}"/>
          </ac:spMkLst>
        </pc:spChg>
        <pc:spChg chg="mod">
          <ac:chgData name="Jeff Pribich" userId="0e5cf97a831f06e4" providerId="LiveId" clId="{169BA23B-C06E-4698-8006-B5BB4CDE1EC2}" dt="2024-10-31T21:37:40.265" v="83901" actId="165"/>
          <ac:spMkLst>
            <pc:docMk/>
            <pc:sldMk cId="4146478027" sldId="374"/>
            <ac:spMk id="3249" creationId="{3E4D07B4-66AA-6FE1-83F8-19C0CB46AFB3}"/>
          </ac:spMkLst>
        </pc:spChg>
        <pc:spChg chg="mod">
          <ac:chgData name="Jeff Pribich" userId="0e5cf97a831f06e4" providerId="LiveId" clId="{169BA23B-C06E-4698-8006-B5BB4CDE1EC2}" dt="2024-10-31T21:37:40.265" v="83901" actId="165"/>
          <ac:spMkLst>
            <pc:docMk/>
            <pc:sldMk cId="4146478027" sldId="374"/>
            <ac:spMk id="3250" creationId="{49E212D8-E605-FF53-34B2-05DAF1DD9ED5}"/>
          </ac:spMkLst>
        </pc:spChg>
        <pc:spChg chg="mod">
          <ac:chgData name="Jeff Pribich" userId="0e5cf97a831f06e4" providerId="LiveId" clId="{169BA23B-C06E-4698-8006-B5BB4CDE1EC2}" dt="2024-10-31T21:37:40.265" v="83901" actId="165"/>
          <ac:spMkLst>
            <pc:docMk/>
            <pc:sldMk cId="4146478027" sldId="374"/>
            <ac:spMk id="3251" creationId="{CD2F1DC3-66D1-D81C-048A-DFDD217A7E88}"/>
          </ac:spMkLst>
        </pc:spChg>
        <pc:spChg chg="mod">
          <ac:chgData name="Jeff Pribich" userId="0e5cf97a831f06e4" providerId="LiveId" clId="{169BA23B-C06E-4698-8006-B5BB4CDE1EC2}" dt="2024-10-31T21:37:40.265" v="83901" actId="165"/>
          <ac:spMkLst>
            <pc:docMk/>
            <pc:sldMk cId="4146478027" sldId="374"/>
            <ac:spMk id="3252" creationId="{E1A960D6-3D23-7024-7A23-DDB21F757E58}"/>
          </ac:spMkLst>
        </pc:spChg>
        <pc:spChg chg="mod">
          <ac:chgData name="Jeff Pribich" userId="0e5cf97a831f06e4" providerId="LiveId" clId="{169BA23B-C06E-4698-8006-B5BB4CDE1EC2}" dt="2024-10-31T21:37:40.265" v="83901" actId="165"/>
          <ac:spMkLst>
            <pc:docMk/>
            <pc:sldMk cId="4146478027" sldId="374"/>
            <ac:spMk id="3253" creationId="{EAD4D4D1-E7FF-2526-A716-207654557401}"/>
          </ac:spMkLst>
        </pc:spChg>
        <pc:spChg chg="mod">
          <ac:chgData name="Jeff Pribich" userId="0e5cf97a831f06e4" providerId="LiveId" clId="{169BA23B-C06E-4698-8006-B5BB4CDE1EC2}" dt="2024-10-31T21:37:40.265" v="83901" actId="165"/>
          <ac:spMkLst>
            <pc:docMk/>
            <pc:sldMk cId="4146478027" sldId="374"/>
            <ac:spMk id="3254" creationId="{3EEDEA30-21B1-A717-7BCA-82CACB9E1533}"/>
          </ac:spMkLst>
        </pc:spChg>
        <pc:spChg chg="mod">
          <ac:chgData name="Jeff Pribich" userId="0e5cf97a831f06e4" providerId="LiveId" clId="{169BA23B-C06E-4698-8006-B5BB4CDE1EC2}" dt="2025-01-23T21:17:40.057" v="158031" actId="20577"/>
          <ac:spMkLst>
            <pc:docMk/>
            <pc:sldMk cId="4146478027" sldId="374"/>
            <ac:spMk id="3255" creationId="{842F8268-9B9E-56C4-1DF6-CA1703D6449E}"/>
          </ac:spMkLst>
        </pc:spChg>
        <pc:spChg chg="mod">
          <ac:chgData name="Jeff Pribich" userId="0e5cf97a831f06e4" providerId="LiveId" clId="{169BA23B-C06E-4698-8006-B5BB4CDE1EC2}" dt="2025-01-23T20:30:03.878" v="157804" actId="20577"/>
          <ac:spMkLst>
            <pc:docMk/>
            <pc:sldMk cId="4146478027" sldId="374"/>
            <ac:spMk id="3256" creationId="{C7FD039E-F8C0-5D36-60DA-3F2C22BD105E}"/>
          </ac:spMkLst>
        </pc:spChg>
        <pc:spChg chg="mod">
          <ac:chgData name="Jeff Pribich" userId="0e5cf97a831f06e4" providerId="LiveId" clId="{169BA23B-C06E-4698-8006-B5BB4CDE1EC2}" dt="2025-01-23T20:30:51.474" v="157810" actId="20577"/>
          <ac:spMkLst>
            <pc:docMk/>
            <pc:sldMk cId="4146478027" sldId="374"/>
            <ac:spMk id="3257" creationId="{4CC717DD-45D2-2916-FB70-9F03AA351580}"/>
          </ac:spMkLst>
        </pc:spChg>
        <pc:spChg chg="mod">
          <ac:chgData name="Jeff Pribich" userId="0e5cf97a831f06e4" providerId="LiveId" clId="{169BA23B-C06E-4698-8006-B5BB4CDE1EC2}" dt="2025-01-23T20:47:17.343" v="157872" actId="20577"/>
          <ac:spMkLst>
            <pc:docMk/>
            <pc:sldMk cId="4146478027" sldId="374"/>
            <ac:spMk id="3258" creationId="{690FADDC-D466-74D7-7C6C-F10EB27D7B32}"/>
          </ac:spMkLst>
        </pc:spChg>
        <pc:spChg chg="mod">
          <ac:chgData name="Jeff Pribich" userId="0e5cf97a831f06e4" providerId="LiveId" clId="{169BA23B-C06E-4698-8006-B5BB4CDE1EC2}" dt="2025-01-23T21:01:17.177" v="158002" actId="20577"/>
          <ac:spMkLst>
            <pc:docMk/>
            <pc:sldMk cId="4146478027" sldId="374"/>
            <ac:spMk id="3259" creationId="{B34883E5-CB85-8EA6-BDA4-B48A2D994829}"/>
          </ac:spMkLst>
        </pc:spChg>
        <pc:spChg chg="mod">
          <ac:chgData name="Jeff Pribich" userId="0e5cf97a831f06e4" providerId="LiveId" clId="{169BA23B-C06E-4698-8006-B5BB4CDE1EC2}" dt="2025-01-23T21:00:34.362" v="157984" actId="20577"/>
          <ac:spMkLst>
            <pc:docMk/>
            <pc:sldMk cId="4146478027" sldId="374"/>
            <ac:spMk id="3260" creationId="{B8FE06EE-FFFB-37A0-7D99-592263044732}"/>
          </ac:spMkLst>
        </pc:spChg>
        <pc:spChg chg="mod">
          <ac:chgData name="Jeff Pribich" userId="0e5cf97a831f06e4" providerId="LiveId" clId="{169BA23B-C06E-4698-8006-B5BB4CDE1EC2}" dt="2024-10-31T21:37:40.265" v="83901" actId="165"/>
          <ac:spMkLst>
            <pc:docMk/>
            <pc:sldMk cId="4146478027" sldId="374"/>
            <ac:spMk id="3261" creationId="{D35FE8B3-6C1D-ACFF-2C13-6C2D60AB3870}"/>
          </ac:spMkLst>
        </pc:spChg>
        <pc:spChg chg="mod">
          <ac:chgData name="Jeff Pribich" userId="0e5cf97a831f06e4" providerId="LiveId" clId="{169BA23B-C06E-4698-8006-B5BB4CDE1EC2}" dt="2025-01-23T21:56:01.120" v="158064" actId="20577"/>
          <ac:spMkLst>
            <pc:docMk/>
            <pc:sldMk cId="4146478027" sldId="374"/>
            <ac:spMk id="3262" creationId="{89DC01BC-8C46-F4E1-6719-4EE1527E71A2}"/>
          </ac:spMkLst>
        </pc:spChg>
        <pc:spChg chg="mod">
          <ac:chgData name="Jeff Pribich" userId="0e5cf97a831f06e4" providerId="LiveId" clId="{169BA23B-C06E-4698-8006-B5BB4CDE1EC2}" dt="2025-01-23T21:57:32.012" v="158085" actId="20577"/>
          <ac:spMkLst>
            <pc:docMk/>
            <pc:sldMk cId="4146478027" sldId="374"/>
            <ac:spMk id="3263" creationId="{45AC58B4-4B89-9814-6B13-EA754E3A3858}"/>
          </ac:spMkLst>
        </pc:spChg>
        <pc:spChg chg="mod ord topLvl">
          <ac:chgData name="Jeff Pribich" userId="0e5cf97a831f06e4" providerId="LiveId" clId="{169BA23B-C06E-4698-8006-B5BB4CDE1EC2}" dt="2025-01-23T22:00:00.014" v="158116" actId="1038"/>
          <ac:spMkLst>
            <pc:docMk/>
            <pc:sldMk cId="4146478027" sldId="374"/>
            <ac:spMk id="3267" creationId="{AA515696-751A-2E08-CF3C-2C2616CB683E}"/>
          </ac:spMkLst>
        </pc:spChg>
        <pc:spChg chg="mod topLvl">
          <ac:chgData name="Jeff Pribich" userId="0e5cf97a831f06e4" providerId="LiveId" clId="{169BA23B-C06E-4698-8006-B5BB4CDE1EC2}" dt="2025-01-23T20:50:56.083" v="157970" actId="20577"/>
          <ac:spMkLst>
            <pc:docMk/>
            <pc:sldMk cId="4146478027" sldId="374"/>
            <ac:spMk id="3271" creationId="{617ACA76-4AEA-F355-826F-026AE65A870C}"/>
          </ac:spMkLst>
        </pc:spChg>
        <pc:spChg chg="mod topLvl">
          <ac:chgData name="Jeff Pribich" userId="0e5cf97a831f06e4" providerId="LiveId" clId="{169BA23B-C06E-4698-8006-B5BB4CDE1EC2}" dt="2024-10-31T21:56:10.170" v="84461" actId="165"/>
          <ac:spMkLst>
            <pc:docMk/>
            <pc:sldMk cId="4146478027" sldId="374"/>
            <ac:spMk id="3272" creationId="{8F969267-FCE3-8789-4839-5B73ED84062F}"/>
          </ac:spMkLst>
        </pc:spChg>
        <pc:spChg chg="mod">
          <ac:chgData name="Jeff Pribich" userId="0e5cf97a831f06e4" providerId="LiveId" clId="{169BA23B-C06E-4698-8006-B5BB4CDE1EC2}" dt="2024-10-31T21:56:10.170" v="84461" actId="165"/>
          <ac:spMkLst>
            <pc:docMk/>
            <pc:sldMk cId="4146478027" sldId="374"/>
            <ac:spMk id="3281" creationId="{EFC77383-065C-2FAD-6530-448CE805C2E0}"/>
          </ac:spMkLst>
        </pc:spChg>
        <pc:spChg chg="mod">
          <ac:chgData name="Jeff Pribich" userId="0e5cf97a831f06e4" providerId="LiveId" clId="{169BA23B-C06E-4698-8006-B5BB4CDE1EC2}" dt="2024-10-31T21:56:10.170" v="84461" actId="165"/>
          <ac:spMkLst>
            <pc:docMk/>
            <pc:sldMk cId="4146478027" sldId="374"/>
            <ac:spMk id="3282" creationId="{9B2D5308-BFDE-DDF0-96FB-8A1A798F9A2F}"/>
          </ac:spMkLst>
        </pc:spChg>
        <pc:spChg chg="mod">
          <ac:chgData name="Jeff Pribich" userId="0e5cf97a831f06e4" providerId="LiveId" clId="{169BA23B-C06E-4698-8006-B5BB4CDE1EC2}" dt="2025-01-23T20:48:19.043" v="157911" actId="20577"/>
          <ac:spMkLst>
            <pc:docMk/>
            <pc:sldMk cId="4146478027" sldId="374"/>
            <ac:spMk id="3283" creationId="{BF56F4FC-FBB7-D744-B408-511F7C055412}"/>
          </ac:spMkLst>
        </pc:spChg>
        <pc:spChg chg="mod">
          <ac:chgData name="Jeff Pribich" userId="0e5cf97a831f06e4" providerId="LiveId" clId="{169BA23B-C06E-4698-8006-B5BB4CDE1EC2}" dt="2024-10-31T21:56:10.170" v="84461" actId="165"/>
          <ac:spMkLst>
            <pc:docMk/>
            <pc:sldMk cId="4146478027" sldId="374"/>
            <ac:spMk id="3284" creationId="{9431137D-CE4B-718D-8391-8E28E0E4BF45}"/>
          </ac:spMkLst>
        </pc:spChg>
        <pc:spChg chg="mod">
          <ac:chgData name="Jeff Pribich" userId="0e5cf97a831f06e4" providerId="LiveId" clId="{169BA23B-C06E-4698-8006-B5BB4CDE1EC2}" dt="2024-10-31T21:56:10.170" v="84461" actId="165"/>
          <ac:spMkLst>
            <pc:docMk/>
            <pc:sldMk cId="4146478027" sldId="374"/>
            <ac:spMk id="3285" creationId="{B52E1894-D854-2355-802E-4F27E04F5E1A}"/>
          </ac:spMkLst>
        </pc:spChg>
        <pc:spChg chg="mod">
          <ac:chgData name="Jeff Pribich" userId="0e5cf97a831f06e4" providerId="LiveId" clId="{169BA23B-C06E-4698-8006-B5BB4CDE1EC2}" dt="2024-10-31T21:56:10.170" v="84461" actId="165"/>
          <ac:spMkLst>
            <pc:docMk/>
            <pc:sldMk cId="4146478027" sldId="374"/>
            <ac:spMk id="3286" creationId="{7C192A1F-4155-E382-3F0A-2A63761B7FD3}"/>
          </ac:spMkLst>
        </pc:spChg>
        <pc:spChg chg="mod">
          <ac:chgData name="Jeff Pribich" userId="0e5cf97a831f06e4" providerId="LiveId" clId="{169BA23B-C06E-4698-8006-B5BB4CDE1EC2}" dt="2024-10-31T21:56:10.170" v="84461" actId="165"/>
          <ac:spMkLst>
            <pc:docMk/>
            <pc:sldMk cId="4146478027" sldId="374"/>
            <ac:spMk id="3287" creationId="{1007E59A-3841-F6D9-4B06-295713FCA9D1}"/>
          </ac:spMkLst>
        </pc:spChg>
        <pc:spChg chg="mod">
          <ac:chgData name="Jeff Pribich" userId="0e5cf97a831f06e4" providerId="LiveId" clId="{169BA23B-C06E-4698-8006-B5BB4CDE1EC2}" dt="2024-10-31T21:56:10.170" v="84461" actId="165"/>
          <ac:spMkLst>
            <pc:docMk/>
            <pc:sldMk cId="4146478027" sldId="374"/>
            <ac:spMk id="3288" creationId="{22B70831-FF75-198A-8818-21B408FCE229}"/>
          </ac:spMkLst>
        </pc:spChg>
        <pc:spChg chg="mod">
          <ac:chgData name="Jeff Pribich" userId="0e5cf97a831f06e4" providerId="LiveId" clId="{169BA23B-C06E-4698-8006-B5BB4CDE1EC2}" dt="2024-10-31T21:56:10.170" v="84461" actId="165"/>
          <ac:spMkLst>
            <pc:docMk/>
            <pc:sldMk cId="4146478027" sldId="374"/>
            <ac:spMk id="3289" creationId="{3EAAB7F0-5743-565B-6924-532EC1363803}"/>
          </ac:spMkLst>
        </pc:spChg>
        <pc:spChg chg="mod">
          <ac:chgData name="Jeff Pribich" userId="0e5cf97a831f06e4" providerId="LiveId" clId="{169BA23B-C06E-4698-8006-B5BB4CDE1EC2}" dt="2024-10-31T21:56:10.170" v="84461" actId="165"/>
          <ac:spMkLst>
            <pc:docMk/>
            <pc:sldMk cId="4146478027" sldId="374"/>
            <ac:spMk id="3290" creationId="{CAD33A2E-C3BB-4236-5404-86CA07356923}"/>
          </ac:spMkLst>
        </pc:spChg>
        <pc:spChg chg="mod">
          <ac:chgData name="Jeff Pribich" userId="0e5cf97a831f06e4" providerId="LiveId" clId="{169BA23B-C06E-4698-8006-B5BB4CDE1EC2}" dt="2024-11-04T21:52:52.354" v="87588" actId="20577"/>
          <ac:spMkLst>
            <pc:docMk/>
            <pc:sldMk cId="4146478027" sldId="374"/>
            <ac:spMk id="3291" creationId="{3C8417BA-5F81-E357-851F-7B38498ED588}"/>
          </ac:spMkLst>
        </pc:spChg>
        <pc:spChg chg="mod">
          <ac:chgData name="Jeff Pribich" userId="0e5cf97a831f06e4" providerId="LiveId" clId="{169BA23B-C06E-4698-8006-B5BB4CDE1EC2}" dt="2025-01-23T21:18:20.198" v="158050" actId="20577"/>
          <ac:spMkLst>
            <pc:docMk/>
            <pc:sldMk cId="4146478027" sldId="374"/>
            <ac:spMk id="3292" creationId="{AEE8260D-B65E-028E-9D69-51133F9BFDB8}"/>
          </ac:spMkLst>
        </pc:spChg>
        <pc:spChg chg="mod">
          <ac:chgData name="Jeff Pribich" userId="0e5cf97a831f06e4" providerId="LiveId" clId="{169BA23B-C06E-4698-8006-B5BB4CDE1EC2}" dt="2025-01-23T20:32:05.082" v="157841" actId="20577"/>
          <ac:spMkLst>
            <pc:docMk/>
            <pc:sldMk cId="4146478027" sldId="374"/>
            <ac:spMk id="3293" creationId="{D294325E-D10F-22D6-7E7E-7C7B2628870B}"/>
          </ac:spMkLst>
        </pc:spChg>
        <pc:spChg chg="mod">
          <ac:chgData name="Jeff Pribich" userId="0e5cf97a831f06e4" providerId="LiveId" clId="{169BA23B-C06E-4698-8006-B5BB4CDE1EC2}" dt="2025-01-23T20:32:15.479" v="157847" actId="20577"/>
          <ac:spMkLst>
            <pc:docMk/>
            <pc:sldMk cId="4146478027" sldId="374"/>
            <ac:spMk id="3294" creationId="{3E30C5D0-868A-A271-E566-C49472D23C05}"/>
          </ac:spMkLst>
        </pc:spChg>
        <pc:spChg chg="mod">
          <ac:chgData name="Jeff Pribich" userId="0e5cf97a831f06e4" providerId="LiveId" clId="{169BA23B-C06E-4698-8006-B5BB4CDE1EC2}" dt="2025-01-23T20:48:30.748" v="157918" actId="20577"/>
          <ac:spMkLst>
            <pc:docMk/>
            <pc:sldMk cId="4146478027" sldId="374"/>
            <ac:spMk id="3295" creationId="{78020DEC-9357-EFB3-A618-7332E274CACC}"/>
          </ac:spMkLst>
        </pc:spChg>
        <pc:spChg chg="mod">
          <ac:chgData name="Jeff Pribich" userId="0e5cf97a831f06e4" providerId="LiveId" clId="{169BA23B-C06E-4698-8006-B5BB4CDE1EC2}" dt="2024-10-31T21:56:10.170" v="84461" actId="165"/>
          <ac:spMkLst>
            <pc:docMk/>
            <pc:sldMk cId="4146478027" sldId="374"/>
            <ac:spMk id="3296" creationId="{0E3CF7B1-3DED-AE82-4D71-7D7A40EAD721}"/>
          </ac:spMkLst>
        </pc:spChg>
        <pc:spChg chg="mod">
          <ac:chgData name="Jeff Pribich" userId="0e5cf97a831f06e4" providerId="LiveId" clId="{169BA23B-C06E-4698-8006-B5BB4CDE1EC2}" dt="2025-01-23T21:02:06.793" v="158021" actId="20577"/>
          <ac:spMkLst>
            <pc:docMk/>
            <pc:sldMk cId="4146478027" sldId="374"/>
            <ac:spMk id="3297" creationId="{2E12FA38-2F4F-EFCA-EF31-EE1EF2F60264}"/>
          </ac:spMkLst>
        </pc:spChg>
        <pc:spChg chg="mod">
          <ac:chgData name="Jeff Pribich" userId="0e5cf97a831f06e4" providerId="LiveId" clId="{169BA23B-C06E-4698-8006-B5BB4CDE1EC2}" dt="2024-10-31T21:56:10.170" v="84461" actId="165"/>
          <ac:spMkLst>
            <pc:docMk/>
            <pc:sldMk cId="4146478027" sldId="374"/>
            <ac:spMk id="3298" creationId="{962D49E4-76EE-8787-7CB3-689730F49220}"/>
          </ac:spMkLst>
        </pc:spChg>
        <pc:spChg chg="mod">
          <ac:chgData name="Jeff Pribich" userId="0e5cf97a831f06e4" providerId="LiveId" clId="{169BA23B-C06E-4698-8006-B5BB4CDE1EC2}" dt="2024-10-31T21:56:10.170" v="84461" actId="165"/>
          <ac:spMkLst>
            <pc:docMk/>
            <pc:sldMk cId="4146478027" sldId="374"/>
            <ac:spMk id="3299" creationId="{2B94760D-B946-AECB-193C-5B2B88FA53F0}"/>
          </ac:spMkLst>
        </pc:spChg>
        <pc:spChg chg="mod">
          <ac:chgData name="Jeff Pribich" userId="0e5cf97a831f06e4" providerId="LiveId" clId="{169BA23B-C06E-4698-8006-B5BB4CDE1EC2}" dt="2025-01-23T21:59:48.005" v="158112" actId="6549"/>
          <ac:spMkLst>
            <pc:docMk/>
            <pc:sldMk cId="4146478027" sldId="374"/>
            <ac:spMk id="3300" creationId="{78A485C5-EBC9-72DF-A1C5-82E2EA50A663}"/>
          </ac:spMkLst>
        </pc:spChg>
        <pc:spChg chg="mod">
          <ac:chgData name="Jeff Pribich" userId="0e5cf97a831f06e4" providerId="LiveId" clId="{169BA23B-C06E-4698-8006-B5BB4CDE1EC2}" dt="2024-10-31T22:07:07.356" v="84503" actId="207"/>
          <ac:spMkLst>
            <pc:docMk/>
            <pc:sldMk cId="4146478027" sldId="374"/>
            <ac:spMk id="3303" creationId="{F24828AA-01A7-2D3A-8247-3E4BDACC60ED}"/>
          </ac:spMkLst>
        </pc:spChg>
        <pc:spChg chg="mod">
          <ac:chgData name="Jeff Pribich" userId="0e5cf97a831f06e4" providerId="LiveId" clId="{169BA23B-C06E-4698-8006-B5BB4CDE1EC2}" dt="2025-01-23T20:52:34.860" v="157978" actId="20577"/>
          <ac:spMkLst>
            <pc:docMk/>
            <pc:sldMk cId="4146478027" sldId="374"/>
            <ac:spMk id="3307" creationId="{C01C6700-9F16-9F22-E75D-CFE9F1485936}"/>
          </ac:spMkLst>
        </pc:spChg>
        <pc:spChg chg="mod">
          <ac:chgData name="Jeff Pribich" userId="0e5cf97a831f06e4" providerId="LiveId" clId="{169BA23B-C06E-4698-8006-B5BB4CDE1EC2}" dt="2024-10-31T21:03:17.377" v="83449"/>
          <ac:spMkLst>
            <pc:docMk/>
            <pc:sldMk cId="4146478027" sldId="374"/>
            <ac:spMk id="3317" creationId="{E034D743-8996-5680-F63F-3E32A4434A8F}"/>
          </ac:spMkLst>
        </pc:spChg>
        <pc:spChg chg="mod">
          <ac:chgData name="Jeff Pribich" userId="0e5cf97a831f06e4" providerId="LiveId" clId="{169BA23B-C06E-4698-8006-B5BB4CDE1EC2}" dt="2024-10-31T21:03:17.377" v="83449"/>
          <ac:spMkLst>
            <pc:docMk/>
            <pc:sldMk cId="4146478027" sldId="374"/>
            <ac:spMk id="3318" creationId="{3F615169-2B08-B315-31C8-8204CE4FB6E7}"/>
          </ac:spMkLst>
        </pc:spChg>
        <pc:spChg chg="mod">
          <ac:chgData name="Jeff Pribich" userId="0e5cf97a831f06e4" providerId="LiveId" clId="{169BA23B-C06E-4698-8006-B5BB4CDE1EC2}" dt="2024-10-31T21:03:17.377" v="83449"/>
          <ac:spMkLst>
            <pc:docMk/>
            <pc:sldMk cId="4146478027" sldId="374"/>
            <ac:spMk id="3319" creationId="{ED35C088-118E-BC4B-CC9D-FC04B7795CAD}"/>
          </ac:spMkLst>
        </pc:spChg>
        <pc:spChg chg="mod">
          <ac:chgData name="Jeff Pribich" userId="0e5cf97a831f06e4" providerId="LiveId" clId="{169BA23B-C06E-4698-8006-B5BB4CDE1EC2}" dt="2024-10-31T21:03:17.377" v="83449"/>
          <ac:spMkLst>
            <pc:docMk/>
            <pc:sldMk cId="4146478027" sldId="374"/>
            <ac:spMk id="3320" creationId="{374BAE83-A431-B201-A6C7-C9EBD829B544}"/>
          </ac:spMkLst>
        </pc:spChg>
        <pc:spChg chg="mod">
          <ac:chgData name="Jeff Pribich" userId="0e5cf97a831f06e4" providerId="LiveId" clId="{169BA23B-C06E-4698-8006-B5BB4CDE1EC2}" dt="2024-10-31T21:03:17.377" v="83449"/>
          <ac:spMkLst>
            <pc:docMk/>
            <pc:sldMk cId="4146478027" sldId="374"/>
            <ac:spMk id="3321" creationId="{31B64365-2BB2-6934-3094-A6BDAC316C06}"/>
          </ac:spMkLst>
        </pc:spChg>
        <pc:spChg chg="mod">
          <ac:chgData name="Jeff Pribich" userId="0e5cf97a831f06e4" providerId="LiveId" clId="{169BA23B-C06E-4698-8006-B5BB4CDE1EC2}" dt="2024-10-31T21:03:17.377" v="83449"/>
          <ac:spMkLst>
            <pc:docMk/>
            <pc:sldMk cId="4146478027" sldId="374"/>
            <ac:spMk id="3322" creationId="{4BE8E3CD-19C7-DFE4-840B-E0BA70F8179C}"/>
          </ac:spMkLst>
        </pc:spChg>
        <pc:spChg chg="mod">
          <ac:chgData name="Jeff Pribich" userId="0e5cf97a831f06e4" providerId="LiveId" clId="{169BA23B-C06E-4698-8006-B5BB4CDE1EC2}" dt="2024-10-31T21:03:17.377" v="83449"/>
          <ac:spMkLst>
            <pc:docMk/>
            <pc:sldMk cId="4146478027" sldId="374"/>
            <ac:spMk id="3323" creationId="{1EB9189E-56F4-0323-9827-21483E1E1801}"/>
          </ac:spMkLst>
        </pc:spChg>
        <pc:spChg chg="mod">
          <ac:chgData name="Jeff Pribich" userId="0e5cf97a831f06e4" providerId="LiveId" clId="{169BA23B-C06E-4698-8006-B5BB4CDE1EC2}" dt="2024-10-31T21:03:17.377" v="83449"/>
          <ac:spMkLst>
            <pc:docMk/>
            <pc:sldMk cId="4146478027" sldId="374"/>
            <ac:spMk id="3324" creationId="{56D9A235-9BFC-0FB6-7A08-5087F7C2DB4B}"/>
          </ac:spMkLst>
        </pc:spChg>
        <pc:spChg chg="mod">
          <ac:chgData name="Jeff Pribich" userId="0e5cf97a831f06e4" providerId="LiveId" clId="{169BA23B-C06E-4698-8006-B5BB4CDE1EC2}" dt="2024-10-31T21:03:17.377" v="83449"/>
          <ac:spMkLst>
            <pc:docMk/>
            <pc:sldMk cId="4146478027" sldId="374"/>
            <ac:spMk id="3325" creationId="{011AAE0E-C551-69D8-0ECF-D63224D9AEBB}"/>
          </ac:spMkLst>
        </pc:spChg>
        <pc:spChg chg="mod">
          <ac:chgData name="Jeff Pribich" userId="0e5cf97a831f06e4" providerId="LiveId" clId="{169BA23B-C06E-4698-8006-B5BB4CDE1EC2}" dt="2024-10-31T21:03:17.377" v="83449"/>
          <ac:spMkLst>
            <pc:docMk/>
            <pc:sldMk cId="4146478027" sldId="374"/>
            <ac:spMk id="3326" creationId="{87356059-3DBA-247A-5AE3-DEC7EDC08D15}"/>
          </ac:spMkLst>
        </pc:spChg>
        <pc:spChg chg="mod">
          <ac:chgData name="Jeff Pribich" userId="0e5cf97a831f06e4" providerId="LiveId" clId="{169BA23B-C06E-4698-8006-B5BB4CDE1EC2}" dt="2024-11-05T22:22:11.006" v="93654" actId="20577"/>
          <ac:spMkLst>
            <pc:docMk/>
            <pc:sldMk cId="4146478027" sldId="374"/>
            <ac:spMk id="3327" creationId="{F0A0F98B-2655-EA4A-DAD7-4D7BB09AF896}"/>
          </ac:spMkLst>
        </pc:spChg>
        <pc:spChg chg="mod">
          <ac:chgData name="Jeff Pribich" userId="0e5cf97a831f06e4" providerId="LiveId" clId="{169BA23B-C06E-4698-8006-B5BB4CDE1EC2}" dt="2025-01-23T21:19:01.854" v="158058" actId="20577"/>
          <ac:spMkLst>
            <pc:docMk/>
            <pc:sldMk cId="4146478027" sldId="374"/>
            <ac:spMk id="3328" creationId="{13BAF53E-52A3-7408-42BC-1A3B222779F2}"/>
          </ac:spMkLst>
        </pc:spChg>
        <pc:spChg chg="mod">
          <ac:chgData name="Jeff Pribich" userId="0e5cf97a831f06e4" providerId="LiveId" clId="{169BA23B-C06E-4698-8006-B5BB4CDE1EC2}" dt="2025-01-23T20:33:21.188" v="157852" actId="20577"/>
          <ac:spMkLst>
            <pc:docMk/>
            <pc:sldMk cId="4146478027" sldId="374"/>
            <ac:spMk id="3329" creationId="{CC46DF10-DFD3-E4F6-44A7-C0AB46638BF1}"/>
          </ac:spMkLst>
        </pc:spChg>
        <pc:spChg chg="mod">
          <ac:chgData name="Jeff Pribich" userId="0e5cf97a831f06e4" providerId="LiveId" clId="{169BA23B-C06E-4698-8006-B5BB4CDE1EC2}" dt="2024-11-05T22:22:05.615" v="93653" actId="20577"/>
          <ac:spMkLst>
            <pc:docMk/>
            <pc:sldMk cId="4146478027" sldId="374"/>
            <ac:spMk id="3330" creationId="{0EAA2AF4-1E62-FBBB-B0C6-1D06337D3573}"/>
          </ac:spMkLst>
        </pc:spChg>
        <pc:spChg chg="mod">
          <ac:chgData name="Jeff Pribich" userId="0e5cf97a831f06e4" providerId="LiveId" clId="{169BA23B-C06E-4698-8006-B5BB4CDE1EC2}" dt="2025-01-23T20:49:45.867" v="157925" actId="20577"/>
          <ac:spMkLst>
            <pc:docMk/>
            <pc:sldMk cId="4146478027" sldId="374"/>
            <ac:spMk id="3331" creationId="{65CB7D96-A9F4-8E43-A62E-9FB0527B6345}"/>
          </ac:spMkLst>
        </pc:spChg>
        <pc:spChg chg="mod">
          <ac:chgData name="Jeff Pribich" userId="0e5cf97a831f06e4" providerId="LiveId" clId="{169BA23B-C06E-4698-8006-B5BB4CDE1EC2}" dt="2024-10-31T21:03:17.377" v="83449"/>
          <ac:spMkLst>
            <pc:docMk/>
            <pc:sldMk cId="4146478027" sldId="374"/>
            <ac:spMk id="3332" creationId="{5EA39F1E-BC88-DE2B-7C9F-5A0DC6AA230F}"/>
          </ac:spMkLst>
        </pc:spChg>
        <pc:spChg chg="mod">
          <ac:chgData name="Jeff Pribich" userId="0e5cf97a831f06e4" providerId="LiveId" clId="{169BA23B-C06E-4698-8006-B5BB4CDE1EC2}" dt="2024-11-04T22:04:10.149" v="87866" actId="6549"/>
          <ac:spMkLst>
            <pc:docMk/>
            <pc:sldMk cId="4146478027" sldId="374"/>
            <ac:spMk id="3333" creationId="{091DFFEA-C084-73C0-D624-585B7F004F48}"/>
          </ac:spMkLst>
        </pc:spChg>
        <pc:spChg chg="mod">
          <ac:chgData name="Jeff Pribich" userId="0e5cf97a831f06e4" providerId="LiveId" clId="{169BA23B-C06E-4698-8006-B5BB4CDE1EC2}" dt="2024-10-31T21:03:17.377" v="83449"/>
          <ac:spMkLst>
            <pc:docMk/>
            <pc:sldMk cId="4146478027" sldId="374"/>
            <ac:spMk id="3334" creationId="{794C0DEF-D893-C557-8AB1-783207D3FA80}"/>
          </ac:spMkLst>
        </pc:spChg>
        <pc:spChg chg="mod">
          <ac:chgData name="Jeff Pribich" userId="0e5cf97a831f06e4" providerId="LiveId" clId="{169BA23B-C06E-4698-8006-B5BB4CDE1EC2}" dt="2024-10-31T21:03:17.377" v="83449"/>
          <ac:spMkLst>
            <pc:docMk/>
            <pc:sldMk cId="4146478027" sldId="374"/>
            <ac:spMk id="3335" creationId="{B3D290D4-186F-E226-795F-AD548A6A4517}"/>
          </ac:spMkLst>
        </pc:spChg>
        <pc:spChg chg="add mod">
          <ac:chgData name="Jeff Pribich" userId="0e5cf97a831f06e4" providerId="LiveId" clId="{169BA23B-C06E-4698-8006-B5BB4CDE1EC2}" dt="2024-10-31T21:37:40.265" v="83901" actId="165"/>
          <ac:spMkLst>
            <pc:docMk/>
            <pc:sldMk cId="4146478027" sldId="374"/>
            <ac:spMk id="3338" creationId="{4521FB0D-76AD-07A0-5797-91BC77FF29E9}"/>
          </ac:spMkLst>
        </pc:spChg>
        <pc:spChg chg="add mod">
          <ac:chgData name="Jeff Pribich" userId="0e5cf97a831f06e4" providerId="LiveId" clId="{169BA23B-C06E-4698-8006-B5BB4CDE1EC2}" dt="2024-11-08T15:02:04.286" v="106385" actId="1076"/>
          <ac:spMkLst>
            <pc:docMk/>
            <pc:sldMk cId="4146478027" sldId="374"/>
            <ac:spMk id="3343" creationId="{D75E4D34-0C70-E0E3-8E67-E70E8CB6749F}"/>
          </ac:spMkLst>
        </pc:spChg>
        <pc:spChg chg="add mod">
          <ac:chgData name="Jeff Pribich" userId="0e5cf97a831f06e4" providerId="LiveId" clId="{169BA23B-C06E-4698-8006-B5BB4CDE1EC2}" dt="2024-11-08T15:02:09.663" v="106386" actId="1076"/>
          <ac:spMkLst>
            <pc:docMk/>
            <pc:sldMk cId="4146478027" sldId="374"/>
            <ac:spMk id="3344" creationId="{CB333E15-B712-30BB-627E-E1DB6CBF369D}"/>
          </ac:spMkLst>
        </pc:spChg>
        <pc:grpChg chg="add mod">
          <ac:chgData name="Jeff Pribich" userId="0e5cf97a831f06e4" providerId="LiveId" clId="{169BA23B-C06E-4698-8006-B5BB4CDE1EC2}" dt="2024-10-31T21:04:38.156" v="83509" actId="1037"/>
          <ac:grpSpMkLst>
            <pc:docMk/>
            <pc:sldMk cId="4146478027" sldId="374"/>
            <ac:grpSpMk id="1072" creationId="{50139B3A-1E92-F78F-EE1F-7F3BCF77F2AC}"/>
          </ac:grpSpMkLst>
        </pc:grpChg>
        <pc:grpChg chg="add mod topLvl">
          <ac:chgData name="Jeff Pribich" userId="0e5cf97a831f06e4" providerId="LiveId" clId="{169BA23B-C06E-4698-8006-B5BB4CDE1EC2}" dt="2024-10-31T21:04:38.156" v="83509" actId="1037"/>
          <ac:grpSpMkLst>
            <pc:docMk/>
            <pc:sldMk cId="4146478027" sldId="374"/>
            <ac:grpSpMk id="1083" creationId="{B5880188-6927-13BF-5237-9416B98E98B9}"/>
          </ac:grpSpMkLst>
        </pc:grpChg>
        <pc:grpChg chg="add mod">
          <ac:chgData name="Jeff Pribich" userId="0e5cf97a831f06e4" providerId="LiveId" clId="{169BA23B-C06E-4698-8006-B5BB4CDE1EC2}" dt="2024-10-31T21:04:38.156" v="83509" actId="1037"/>
          <ac:grpSpMkLst>
            <pc:docMk/>
            <pc:sldMk cId="4146478027" sldId="374"/>
            <ac:grpSpMk id="3094" creationId="{C1AA7B6B-D4DF-99A4-4784-0D504628A475}"/>
          </ac:grpSpMkLst>
        </pc:grpChg>
        <pc:grpChg chg="add mod topLvl">
          <ac:chgData name="Jeff Pribich" userId="0e5cf97a831f06e4" providerId="LiveId" clId="{169BA23B-C06E-4698-8006-B5BB4CDE1EC2}" dt="2024-10-31T21:52:16.807" v="84091" actId="165"/>
          <ac:grpSpMkLst>
            <pc:docMk/>
            <pc:sldMk cId="4146478027" sldId="374"/>
            <ac:grpSpMk id="3194" creationId="{FD4AF27F-112C-A2D1-C6D9-D6B618B01BEF}"/>
          </ac:grpSpMkLst>
        </pc:grpChg>
        <pc:grpChg chg="add mod topLvl">
          <ac:chgData name="Jeff Pribich" userId="0e5cf97a831f06e4" providerId="LiveId" clId="{169BA23B-C06E-4698-8006-B5BB4CDE1EC2}" dt="2024-10-31T21:52:16.807" v="84091" actId="165"/>
          <ac:grpSpMkLst>
            <pc:docMk/>
            <pc:sldMk cId="4146478027" sldId="374"/>
            <ac:grpSpMk id="3205" creationId="{B442BF9F-B55F-5CA6-AD4E-472934AEA722}"/>
          </ac:grpSpMkLst>
        </pc:grpChg>
        <pc:grpChg chg="mod">
          <ac:chgData name="Jeff Pribich" userId="0e5cf97a831f06e4" providerId="LiveId" clId="{169BA23B-C06E-4698-8006-B5BB4CDE1EC2}" dt="2024-10-31T21:52:16.807" v="84091" actId="165"/>
          <ac:grpSpMkLst>
            <pc:docMk/>
            <pc:sldMk cId="4146478027" sldId="374"/>
            <ac:grpSpMk id="3206" creationId="{FCECA7BC-EA7C-0B60-CE3D-0F11A383CB60}"/>
          </ac:grpSpMkLst>
        </pc:grpChg>
        <pc:grpChg chg="add mod topLvl">
          <ac:chgData name="Jeff Pribich" userId="0e5cf97a831f06e4" providerId="LiveId" clId="{169BA23B-C06E-4698-8006-B5BB4CDE1EC2}" dt="2024-10-31T21:52:16.807" v="84091" actId="165"/>
          <ac:grpSpMkLst>
            <pc:docMk/>
            <pc:sldMk cId="4146478027" sldId="374"/>
            <ac:grpSpMk id="3217" creationId="{C06CB454-8278-3C1A-C81F-40EC8A00EE71}"/>
          </ac:grpSpMkLst>
        </pc:grpChg>
        <pc:grpChg chg="mod topLvl">
          <ac:chgData name="Jeff Pribich" userId="0e5cf97a831f06e4" providerId="LiveId" clId="{169BA23B-C06E-4698-8006-B5BB4CDE1EC2}" dt="2024-10-31T21:37:40.265" v="83901" actId="165"/>
          <ac:grpSpMkLst>
            <pc:docMk/>
            <pc:sldMk cId="4146478027" sldId="374"/>
            <ac:grpSpMk id="3231" creationId="{E1D9A87B-F08D-3133-E056-ABFA1401391C}"/>
          </ac:grpSpMkLst>
        </pc:grpChg>
        <pc:grpChg chg="mod topLvl">
          <ac:chgData name="Jeff Pribich" userId="0e5cf97a831f06e4" providerId="LiveId" clId="{169BA23B-C06E-4698-8006-B5BB4CDE1EC2}" dt="2024-10-31T21:37:40.265" v="83901" actId="165"/>
          <ac:grpSpMkLst>
            <pc:docMk/>
            <pc:sldMk cId="4146478027" sldId="374"/>
            <ac:grpSpMk id="3232" creationId="{EBA22A33-43C3-0F40-18FC-3B0B27E37425}"/>
          </ac:grpSpMkLst>
        </pc:grpChg>
        <pc:grpChg chg="mod topLvl">
          <ac:chgData name="Jeff Pribich" userId="0e5cf97a831f06e4" providerId="LiveId" clId="{169BA23B-C06E-4698-8006-B5BB4CDE1EC2}" dt="2024-10-31T21:37:40.265" v="83901" actId="165"/>
          <ac:grpSpMkLst>
            <pc:docMk/>
            <pc:sldMk cId="4146478027" sldId="374"/>
            <ac:grpSpMk id="3233" creationId="{81FB7344-BCFB-EFE4-A133-CA06427E8741}"/>
          </ac:grpSpMkLst>
        </pc:grpChg>
        <pc:grpChg chg="mod">
          <ac:chgData name="Jeff Pribich" userId="0e5cf97a831f06e4" providerId="LiveId" clId="{169BA23B-C06E-4698-8006-B5BB4CDE1EC2}" dt="2024-10-31T21:37:40.265" v="83901" actId="165"/>
          <ac:grpSpMkLst>
            <pc:docMk/>
            <pc:sldMk cId="4146478027" sldId="374"/>
            <ac:grpSpMk id="3243" creationId="{8970EADB-64AF-2FE8-009E-977062ED3645}"/>
          </ac:grpSpMkLst>
        </pc:grpChg>
        <pc:grpChg chg="mod topLvl">
          <ac:chgData name="Jeff Pribich" userId="0e5cf97a831f06e4" providerId="LiveId" clId="{169BA23B-C06E-4698-8006-B5BB4CDE1EC2}" dt="2024-10-31T21:56:10.170" v="84461" actId="165"/>
          <ac:grpSpMkLst>
            <pc:docMk/>
            <pc:sldMk cId="4146478027" sldId="374"/>
            <ac:grpSpMk id="3268" creationId="{10FD2FCA-AFE5-4FCB-1F96-A10BD564825D}"/>
          </ac:grpSpMkLst>
        </pc:grpChg>
        <pc:grpChg chg="mod topLvl">
          <ac:chgData name="Jeff Pribich" userId="0e5cf97a831f06e4" providerId="LiveId" clId="{169BA23B-C06E-4698-8006-B5BB4CDE1EC2}" dt="2024-10-31T21:56:10.170" v="84461" actId="165"/>
          <ac:grpSpMkLst>
            <pc:docMk/>
            <pc:sldMk cId="4146478027" sldId="374"/>
            <ac:grpSpMk id="3269" creationId="{1B76B560-C061-4478-CCA6-4E3ED3E482A0}"/>
          </ac:grpSpMkLst>
        </pc:grpChg>
        <pc:grpChg chg="mod topLvl">
          <ac:chgData name="Jeff Pribich" userId="0e5cf97a831f06e4" providerId="LiveId" clId="{169BA23B-C06E-4698-8006-B5BB4CDE1EC2}" dt="2024-10-31T21:56:10.170" v="84461" actId="165"/>
          <ac:grpSpMkLst>
            <pc:docMk/>
            <pc:sldMk cId="4146478027" sldId="374"/>
            <ac:grpSpMk id="3270" creationId="{C48114B9-9DFB-246F-3A06-1CB1809CBE80}"/>
          </ac:grpSpMkLst>
        </pc:grpChg>
        <pc:grpChg chg="mod">
          <ac:chgData name="Jeff Pribich" userId="0e5cf97a831f06e4" providerId="LiveId" clId="{169BA23B-C06E-4698-8006-B5BB4CDE1EC2}" dt="2024-10-31T21:56:10.170" v="84461" actId="165"/>
          <ac:grpSpMkLst>
            <pc:docMk/>
            <pc:sldMk cId="4146478027" sldId="374"/>
            <ac:grpSpMk id="3280" creationId="{1ADDF209-92B5-F1B8-2575-EF4C7F65DFBC}"/>
          </ac:grpSpMkLst>
        </pc:grpChg>
        <pc:grpChg chg="add mod ord">
          <ac:chgData name="Jeff Pribich" userId="0e5cf97a831f06e4" providerId="LiveId" clId="{169BA23B-C06E-4698-8006-B5BB4CDE1EC2}" dt="2024-11-05T22:57:08.957" v="94034" actId="1035"/>
          <ac:grpSpMkLst>
            <pc:docMk/>
            <pc:sldMk cId="4146478027" sldId="374"/>
            <ac:grpSpMk id="3302" creationId="{69DFAF7B-5CEA-8FC8-B397-5BB925767904}"/>
          </ac:grpSpMkLst>
        </pc:grpChg>
        <pc:grpChg chg="mod">
          <ac:chgData name="Jeff Pribich" userId="0e5cf97a831f06e4" providerId="LiveId" clId="{169BA23B-C06E-4698-8006-B5BB4CDE1EC2}" dt="2024-10-31T21:03:17.377" v="83449"/>
          <ac:grpSpMkLst>
            <pc:docMk/>
            <pc:sldMk cId="4146478027" sldId="374"/>
            <ac:grpSpMk id="3304" creationId="{DEE86188-325D-9000-CAE2-EF0917F80EED}"/>
          </ac:grpSpMkLst>
        </pc:grpChg>
        <pc:grpChg chg="mod">
          <ac:chgData name="Jeff Pribich" userId="0e5cf97a831f06e4" providerId="LiveId" clId="{169BA23B-C06E-4698-8006-B5BB4CDE1EC2}" dt="2024-10-31T21:03:17.377" v="83449"/>
          <ac:grpSpMkLst>
            <pc:docMk/>
            <pc:sldMk cId="4146478027" sldId="374"/>
            <ac:grpSpMk id="3305" creationId="{C1FDCC59-0A68-9157-C3DF-C8141760E420}"/>
          </ac:grpSpMkLst>
        </pc:grpChg>
        <pc:grpChg chg="mod">
          <ac:chgData name="Jeff Pribich" userId="0e5cf97a831f06e4" providerId="LiveId" clId="{169BA23B-C06E-4698-8006-B5BB4CDE1EC2}" dt="2024-10-31T21:03:17.377" v="83449"/>
          <ac:grpSpMkLst>
            <pc:docMk/>
            <pc:sldMk cId="4146478027" sldId="374"/>
            <ac:grpSpMk id="3306" creationId="{0CE78DD0-6E52-0154-0E25-8F0AE3322053}"/>
          </ac:grpSpMkLst>
        </pc:grpChg>
        <pc:grpChg chg="mod">
          <ac:chgData name="Jeff Pribich" userId="0e5cf97a831f06e4" providerId="LiveId" clId="{169BA23B-C06E-4698-8006-B5BB4CDE1EC2}" dt="2024-10-31T21:03:17.377" v="83449"/>
          <ac:grpSpMkLst>
            <pc:docMk/>
            <pc:sldMk cId="4146478027" sldId="374"/>
            <ac:grpSpMk id="3316" creationId="{513F0310-1D89-7675-A00B-717E5BE5978B}"/>
          </ac:grpSpMkLst>
        </pc:grpChg>
        <pc:picChg chg="add mod">
          <ac:chgData name="Jeff Pribich" userId="0e5cf97a831f06e4" providerId="LiveId" clId="{169BA23B-C06E-4698-8006-B5BB4CDE1EC2}" dt="2024-11-06T20:07:11.959" v="97957" actId="14100"/>
          <ac:picMkLst>
            <pc:docMk/>
            <pc:sldMk cId="4146478027" sldId="374"/>
            <ac:picMk id="4" creationId="{880FE5DA-1CEC-CF63-B96A-CD4092B16AAD}"/>
          </ac:picMkLst>
        </pc:picChg>
        <pc:picChg chg="add mod">
          <ac:chgData name="Jeff Pribich" userId="0e5cf97a831f06e4" providerId="LiveId" clId="{169BA23B-C06E-4698-8006-B5BB4CDE1EC2}" dt="2024-11-01T22:18:41.208" v="87381" actId="14100"/>
          <ac:picMkLst>
            <pc:docMk/>
            <pc:sldMk cId="4146478027" sldId="374"/>
            <ac:picMk id="2052" creationId="{A7251EC0-F529-671C-A1ED-C3235A33E611}"/>
          </ac:picMkLst>
        </pc:picChg>
        <pc:cxnChg chg="mod">
          <ac:chgData name="Jeff Pribich" userId="0e5cf97a831f06e4" providerId="LiveId" clId="{169BA23B-C06E-4698-8006-B5BB4CDE1EC2}" dt="2024-10-31T18:38:10.312" v="82541" actId="14100"/>
          <ac:cxnSpMkLst>
            <pc:docMk/>
            <pc:sldMk cId="4146478027" sldId="374"/>
            <ac:cxnSpMk id="3095" creationId="{7EAD6E27-F6C8-3B2C-F25B-ADA3A2F9DDFD}"/>
          </ac:cxnSpMkLst>
        </pc:cxnChg>
        <pc:cxnChg chg="mod">
          <ac:chgData name="Jeff Pribich" userId="0e5cf97a831f06e4" providerId="LiveId" clId="{169BA23B-C06E-4698-8006-B5BB4CDE1EC2}" dt="2024-10-31T18:32:15.603" v="82174" actId="14100"/>
          <ac:cxnSpMkLst>
            <pc:docMk/>
            <pc:sldMk cId="4146478027" sldId="374"/>
            <ac:cxnSpMk id="3096" creationId="{6920AEC0-BD04-79D5-B135-EAD810EEE888}"/>
          </ac:cxnSpMkLst>
        </pc:cxnChg>
        <pc:cxnChg chg="mod">
          <ac:chgData name="Jeff Pribich" userId="0e5cf97a831f06e4" providerId="LiveId" clId="{169BA23B-C06E-4698-8006-B5BB4CDE1EC2}" dt="2024-10-31T18:38:22.700" v="82542" actId="14100"/>
          <ac:cxnSpMkLst>
            <pc:docMk/>
            <pc:sldMk cId="4146478027" sldId="374"/>
            <ac:cxnSpMk id="3097" creationId="{049F65F9-E624-44EE-C55C-1806FE8040AF}"/>
          </ac:cxnSpMkLst>
        </pc:cxnChg>
        <pc:cxnChg chg="mod">
          <ac:chgData name="Jeff Pribich" userId="0e5cf97a831f06e4" providerId="LiveId" clId="{169BA23B-C06E-4698-8006-B5BB4CDE1EC2}" dt="2024-10-31T18:38:39.093" v="82557" actId="14100"/>
          <ac:cxnSpMkLst>
            <pc:docMk/>
            <pc:sldMk cId="4146478027" sldId="374"/>
            <ac:cxnSpMk id="3098" creationId="{61C3192F-FC93-904F-469D-537C01D0F7E1}"/>
          </ac:cxnSpMkLst>
        </pc:cxnChg>
        <pc:cxnChg chg="mod">
          <ac:chgData name="Jeff Pribich" userId="0e5cf97a831f06e4" providerId="LiveId" clId="{169BA23B-C06E-4698-8006-B5BB4CDE1EC2}" dt="2024-10-31T18:38:50.244" v="82558" actId="14100"/>
          <ac:cxnSpMkLst>
            <pc:docMk/>
            <pc:sldMk cId="4146478027" sldId="374"/>
            <ac:cxnSpMk id="3099" creationId="{1C02DF51-C2E5-3685-550B-EF1DE3E2A839}"/>
          </ac:cxnSpMkLst>
        </pc:cxnChg>
        <pc:cxnChg chg="mod">
          <ac:chgData name="Jeff Pribich" userId="0e5cf97a831f06e4" providerId="LiveId" clId="{169BA23B-C06E-4698-8006-B5BB4CDE1EC2}" dt="2024-10-31T18:38:59.782" v="82559" actId="14100"/>
          <ac:cxnSpMkLst>
            <pc:docMk/>
            <pc:sldMk cId="4146478027" sldId="374"/>
            <ac:cxnSpMk id="3100" creationId="{2288234F-A7B1-C2B3-87C9-74BFAC9E3578}"/>
          </ac:cxnSpMkLst>
        </pc:cxnChg>
        <pc:cxnChg chg="mod">
          <ac:chgData name="Jeff Pribich" userId="0e5cf97a831f06e4" providerId="LiveId" clId="{169BA23B-C06E-4698-8006-B5BB4CDE1EC2}" dt="2024-10-31T18:39:06.580" v="82560" actId="14100"/>
          <ac:cxnSpMkLst>
            <pc:docMk/>
            <pc:sldMk cId="4146478027" sldId="374"/>
            <ac:cxnSpMk id="3101" creationId="{51DBA3AE-B74E-8F47-CE10-A1208FBAB02E}"/>
          </ac:cxnSpMkLst>
        </pc:cxnChg>
        <pc:cxnChg chg="add mod">
          <ac:chgData name="Jeff Pribich" userId="0e5cf97a831f06e4" providerId="LiveId" clId="{169BA23B-C06E-4698-8006-B5BB4CDE1EC2}" dt="2024-11-01T22:16:58.181" v="87371" actId="1037"/>
          <ac:cxnSpMkLst>
            <pc:docMk/>
            <pc:sldMk cId="4146478027" sldId="374"/>
            <ac:cxnSpMk id="3103" creationId="{FD88D06A-A010-50F7-31A3-1C0C3D128B14}"/>
          </ac:cxnSpMkLst>
        </pc:cxnChg>
        <pc:cxnChg chg="add mod">
          <ac:chgData name="Jeff Pribich" userId="0e5cf97a831f06e4" providerId="LiveId" clId="{169BA23B-C06E-4698-8006-B5BB4CDE1EC2}" dt="2024-10-31T21:05:06.877" v="83542" actId="1037"/>
          <ac:cxnSpMkLst>
            <pc:docMk/>
            <pc:sldMk cId="4146478027" sldId="374"/>
            <ac:cxnSpMk id="3108" creationId="{9AB9104C-C0E4-185F-D3DD-400416EB26E4}"/>
          </ac:cxnSpMkLst>
        </pc:cxnChg>
        <pc:cxnChg chg="mod">
          <ac:chgData name="Jeff Pribich" userId="0e5cf97a831f06e4" providerId="LiveId" clId="{169BA23B-C06E-4698-8006-B5BB4CDE1EC2}" dt="2024-10-31T21:52:16.807" v="84091" actId="165"/>
          <ac:cxnSpMkLst>
            <pc:docMk/>
            <pc:sldMk cId="4146478027" sldId="374"/>
            <ac:cxnSpMk id="3218" creationId="{C946D613-860E-B41A-BD4A-95BF8AEC670F}"/>
          </ac:cxnSpMkLst>
        </pc:cxnChg>
        <pc:cxnChg chg="mod">
          <ac:chgData name="Jeff Pribich" userId="0e5cf97a831f06e4" providerId="LiveId" clId="{169BA23B-C06E-4698-8006-B5BB4CDE1EC2}" dt="2024-10-31T21:52:16.807" v="84091" actId="165"/>
          <ac:cxnSpMkLst>
            <pc:docMk/>
            <pc:sldMk cId="4146478027" sldId="374"/>
            <ac:cxnSpMk id="3219" creationId="{2605902F-85B7-5F61-ED13-C0834B634D06}"/>
          </ac:cxnSpMkLst>
        </pc:cxnChg>
        <pc:cxnChg chg="mod">
          <ac:chgData name="Jeff Pribich" userId="0e5cf97a831f06e4" providerId="LiveId" clId="{169BA23B-C06E-4698-8006-B5BB4CDE1EC2}" dt="2024-10-31T21:52:16.807" v="84091" actId="165"/>
          <ac:cxnSpMkLst>
            <pc:docMk/>
            <pc:sldMk cId="4146478027" sldId="374"/>
            <ac:cxnSpMk id="3220" creationId="{13E82E30-BD2E-0608-C874-F48030D6CFF1}"/>
          </ac:cxnSpMkLst>
        </pc:cxnChg>
        <pc:cxnChg chg="mod">
          <ac:chgData name="Jeff Pribich" userId="0e5cf97a831f06e4" providerId="LiveId" clId="{169BA23B-C06E-4698-8006-B5BB4CDE1EC2}" dt="2024-10-31T21:52:16.807" v="84091" actId="165"/>
          <ac:cxnSpMkLst>
            <pc:docMk/>
            <pc:sldMk cId="4146478027" sldId="374"/>
            <ac:cxnSpMk id="3221" creationId="{701F1870-985F-2A4D-6D0C-0BD223888F0F}"/>
          </ac:cxnSpMkLst>
        </pc:cxnChg>
        <pc:cxnChg chg="mod">
          <ac:chgData name="Jeff Pribich" userId="0e5cf97a831f06e4" providerId="LiveId" clId="{169BA23B-C06E-4698-8006-B5BB4CDE1EC2}" dt="2024-10-31T21:52:16.807" v="84091" actId="165"/>
          <ac:cxnSpMkLst>
            <pc:docMk/>
            <pc:sldMk cId="4146478027" sldId="374"/>
            <ac:cxnSpMk id="3222" creationId="{267A0DA7-9268-C6AD-B859-B4EC5BD80C5C}"/>
          </ac:cxnSpMkLst>
        </pc:cxnChg>
        <pc:cxnChg chg="mod">
          <ac:chgData name="Jeff Pribich" userId="0e5cf97a831f06e4" providerId="LiveId" clId="{169BA23B-C06E-4698-8006-B5BB4CDE1EC2}" dt="2024-10-31T21:52:16.807" v="84091" actId="165"/>
          <ac:cxnSpMkLst>
            <pc:docMk/>
            <pc:sldMk cId="4146478027" sldId="374"/>
            <ac:cxnSpMk id="3223" creationId="{26B08142-3CAA-C6A5-0E5B-22D477B87A58}"/>
          </ac:cxnSpMkLst>
        </pc:cxnChg>
        <pc:cxnChg chg="mod">
          <ac:chgData name="Jeff Pribich" userId="0e5cf97a831f06e4" providerId="LiveId" clId="{169BA23B-C06E-4698-8006-B5BB4CDE1EC2}" dt="2024-10-31T21:52:16.807" v="84091" actId="165"/>
          <ac:cxnSpMkLst>
            <pc:docMk/>
            <pc:sldMk cId="4146478027" sldId="374"/>
            <ac:cxnSpMk id="3224" creationId="{C9AB242E-37FD-067B-6466-F3B59691B2C8}"/>
          </ac:cxnSpMkLst>
        </pc:cxnChg>
        <pc:cxnChg chg="add mod">
          <ac:chgData name="Jeff Pribich" userId="0e5cf97a831f06e4" providerId="LiveId" clId="{169BA23B-C06E-4698-8006-B5BB4CDE1EC2}" dt="2024-10-31T21:05:24.818" v="83589" actId="1037"/>
          <ac:cxnSpMkLst>
            <pc:docMk/>
            <pc:sldMk cId="4146478027" sldId="374"/>
            <ac:cxnSpMk id="3228" creationId="{6FCEC14B-76B8-BF1E-F00F-1A4BA438C9BE}"/>
          </ac:cxnSpMkLst>
        </pc:cxnChg>
        <pc:cxnChg chg="mod">
          <ac:chgData name="Jeff Pribich" userId="0e5cf97a831f06e4" providerId="LiveId" clId="{169BA23B-C06E-4698-8006-B5BB4CDE1EC2}" dt="2024-10-31T21:37:40.265" v="83901" actId="165"/>
          <ac:cxnSpMkLst>
            <pc:docMk/>
            <pc:sldMk cId="4146478027" sldId="374"/>
            <ac:cxnSpMk id="3236" creationId="{90881B03-4114-C6AF-BD13-28C6BAC95AB9}"/>
          </ac:cxnSpMkLst>
        </pc:cxnChg>
        <pc:cxnChg chg="mod">
          <ac:chgData name="Jeff Pribich" userId="0e5cf97a831f06e4" providerId="LiveId" clId="{169BA23B-C06E-4698-8006-B5BB4CDE1EC2}" dt="2024-10-31T21:37:40.265" v="83901" actId="165"/>
          <ac:cxnSpMkLst>
            <pc:docMk/>
            <pc:sldMk cId="4146478027" sldId="374"/>
            <ac:cxnSpMk id="3237" creationId="{32A54D70-32DE-D237-5CC2-F32036FB4D8F}"/>
          </ac:cxnSpMkLst>
        </pc:cxnChg>
        <pc:cxnChg chg="mod">
          <ac:chgData name="Jeff Pribich" userId="0e5cf97a831f06e4" providerId="LiveId" clId="{169BA23B-C06E-4698-8006-B5BB4CDE1EC2}" dt="2024-10-31T21:37:40.265" v="83901" actId="165"/>
          <ac:cxnSpMkLst>
            <pc:docMk/>
            <pc:sldMk cId="4146478027" sldId="374"/>
            <ac:cxnSpMk id="3238" creationId="{C596AD71-3019-1B45-04ED-09463A3DDDE1}"/>
          </ac:cxnSpMkLst>
        </pc:cxnChg>
        <pc:cxnChg chg="mod">
          <ac:chgData name="Jeff Pribich" userId="0e5cf97a831f06e4" providerId="LiveId" clId="{169BA23B-C06E-4698-8006-B5BB4CDE1EC2}" dt="2024-10-31T21:37:40.265" v="83901" actId="165"/>
          <ac:cxnSpMkLst>
            <pc:docMk/>
            <pc:sldMk cId="4146478027" sldId="374"/>
            <ac:cxnSpMk id="3240" creationId="{3BD01567-B227-473B-7F94-F41EC95E7B61}"/>
          </ac:cxnSpMkLst>
        </pc:cxnChg>
        <pc:cxnChg chg="mod">
          <ac:chgData name="Jeff Pribich" userId="0e5cf97a831f06e4" providerId="LiveId" clId="{169BA23B-C06E-4698-8006-B5BB4CDE1EC2}" dt="2024-10-31T21:37:40.265" v="83901" actId="165"/>
          <ac:cxnSpMkLst>
            <pc:docMk/>
            <pc:sldMk cId="4146478027" sldId="374"/>
            <ac:cxnSpMk id="3241" creationId="{2642C907-2957-BAB7-E365-F798A00FB150}"/>
          </ac:cxnSpMkLst>
        </pc:cxnChg>
        <pc:cxnChg chg="mod">
          <ac:chgData name="Jeff Pribich" userId="0e5cf97a831f06e4" providerId="LiveId" clId="{169BA23B-C06E-4698-8006-B5BB4CDE1EC2}" dt="2024-10-31T21:37:40.265" v="83901" actId="165"/>
          <ac:cxnSpMkLst>
            <pc:docMk/>
            <pc:sldMk cId="4146478027" sldId="374"/>
            <ac:cxnSpMk id="3242" creationId="{FD511BA6-EC0F-5BB2-3073-9A6247342C02}"/>
          </ac:cxnSpMkLst>
        </pc:cxnChg>
        <pc:cxnChg chg="add mod">
          <ac:chgData name="Jeff Pribich" userId="0e5cf97a831f06e4" providerId="LiveId" clId="{169BA23B-C06E-4698-8006-B5BB4CDE1EC2}" dt="2024-10-31T21:04:20.667" v="83487" actId="1037"/>
          <ac:cxnSpMkLst>
            <pc:docMk/>
            <pc:sldMk cId="4146478027" sldId="374"/>
            <ac:cxnSpMk id="3264" creationId="{F157BE77-D995-1E60-CE4F-DCC7EF9E4049}"/>
          </ac:cxnSpMkLst>
        </pc:cxnChg>
        <pc:cxnChg chg="mod">
          <ac:chgData name="Jeff Pribich" userId="0e5cf97a831f06e4" providerId="LiveId" clId="{169BA23B-C06E-4698-8006-B5BB4CDE1EC2}" dt="2024-10-31T21:56:10.170" v="84461" actId="165"/>
          <ac:cxnSpMkLst>
            <pc:docMk/>
            <pc:sldMk cId="4146478027" sldId="374"/>
            <ac:cxnSpMk id="3273" creationId="{D180DACB-7A73-6B44-89E4-4A7089225467}"/>
          </ac:cxnSpMkLst>
        </pc:cxnChg>
        <pc:cxnChg chg="mod">
          <ac:chgData name="Jeff Pribich" userId="0e5cf97a831f06e4" providerId="LiveId" clId="{169BA23B-C06E-4698-8006-B5BB4CDE1EC2}" dt="2024-10-31T21:56:10.170" v="84461" actId="165"/>
          <ac:cxnSpMkLst>
            <pc:docMk/>
            <pc:sldMk cId="4146478027" sldId="374"/>
            <ac:cxnSpMk id="3274" creationId="{EB8B27BB-A045-D30F-8DCD-2315FFA49CE7}"/>
          </ac:cxnSpMkLst>
        </pc:cxnChg>
        <pc:cxnChg chg="mod">
          <ac:chgData name="Jeff Pribich" userId="0e5cf97a831f06e4" providerId="LiveId" clId="{169BA23B-C06E-4698-8006-B5BB4CDE1EC2}" dt="2024-10-31T21:56:10.170" v="84461" actId="165"/>
          <ac:cxnSpMkLst>
            <pc:docMk/>
            <pc:sldMk cId="4146478027" sldId="374"/>
            <ac:cxnSpMk id="3275" creationId="{72227506-AA96-6ACD-42C8-56616A493219}"/>
          </ac:cxnSpMkLst>
        </pc:cxnChg>
        <pc:cxnChg chg="mod">
          <ac:chgData name="Jeff Pribich" userId="0e5cf97a831f06e4" providerId="LiveId" clId="{169BA23B-C06E-4698-8006-B5BB4CDE1EC2}" dt="2024-10-31T21:56:10.170" v="84461" actId="165"/>
          <ac:cxnSpMkLst>
            <pc:docMk/>
            <pc:sldMk cId="4146478027" sldId="374"/>
            <ac:cxnSpMk id="3276" creationId="{3ADB5EAC-D4F0-F658-50BB-B7F8FB69B15E}"/>
          </ac:cxnSpMkLst>
        </pc:cxnChg>
        <pc:cxnChg chg="mod">
          <ac:chgData name="Jeff Pribich" userId="0e5cf97a831f06e4" providerId="LiveId" clId="{169BA23B-C06E-4698-8006-B5BB4CDE1EC2}" dt="2024-10-31T21:56:10.170" v="84461" actId="165"/>
          <ac:cxnSpMkLst>
            <pc:docMk/>
            <pc:sldMk cId="4146478027" sldId="374"/>
            <ac:cxnSpMk id="3277" creationId="{B7F2023C-0E88-A853-54D7-E7FEB45C2BF0}"/>
          </ac:cxnSpMkLst>
        </pc:cxnChg>
        <pc:cxnChg chg="mod">
          <ac:chgData name="Jeff Pribich" userId="0e5cf97a831f06e4" providerId="LiveId" clId="{169BA23B-C06E-4698-8006-B5BB4CDE1EC2}" dt="2024-10-31T21:56:10.170" v="84461" actId="165"/>
          <ac:cxnSpMkLst>
            <pc:docMk/>
            <pc:sldMk cId="4146478027" sldId="374"/>
            <ac:cxnSpMk id="3278" creationId="{4D8B9571-5B38-00A4-4E46-27A3A67F10B5}"/>
          </ac:cxnSpMkLst>
        </pc:cxnChg>
        <pc:cxnChg chg="mod">
          <ac:chgData name="Jeff Pribich" userId="0e5cf97a831f06e4" providerId="LiveId" clId="{169BA23B-C06E-4698-8006-B5BB4CDE1EC2}" dt="2024-10-31T21:56:10.170" v="84461" actId="165"/>
          <ac:cxnSpMkLst>
            <pc:docMk/>
            <pc:sldMk cId="4146478027" sldId="374"/>
            <ac:cxnSpMk id="3279" creationId="{5DF74FC1-0E7B-6C80-7B91-DFF987D63DB1}"/>
          </ac:cxnSpMkLst>
        </pc:cxnChg>
        <pc:cxnChg chg="add mod">
          <ac:chgData name="Jeff Pribich" userId="0e5cf97a831f06e4" providerId="LiveId" clId="{169BA23B-C06E-4698-8006-B5BB4CDE1EC2}" dt="2024-10-31T21:05:50.330" v="83657" actId="1037"/>
          <ac:cxnSpMkLst>
            <pc:docMk/>
            <pc:sldMk cId="4146478027" sldId="374"/>
            <ac:cxnSpMk id="3301" creationId="{2DE1AD54-E136-5E6E-ACE1-BBDF818E0A05}"/>
          </ac:cxnSpMkLst>
        </pc:cxnChg>
        <pc:cxnChg chg="mod">
          <ac:chgData name="Jeff Pribich" userId="0e5cf97a831f06e4" providerId="LiveId" clId="{169BA23B-C06E-4698-8006-B5BB4CDE1EC2}" dt="2024-10-31T21:03:17.377" v="83449"/>
          <ac:cxnSpMkLst>
            <pc:docMk/>
            <pc:sldMk cId="4146478027" sldId="374"/>
            <ac:cxnSpMk id="3309" creationId="{F76462BE-EE22-FA27-3607-DA91C0E79910}"/>
          </ac:cxnSpMkLst>
        </pc:cxnChg>
        <pc:cxnChg chg="mod">
          <ac:chgData name="Jeff Pribich" userId="0e5cf97a831f06e4" providerId="LiveId" clId="{169BA23B-C06E-4698-8006-B5BB4CDE1EC2}" dt="2024-10-31T21:03:17.377" v="83449"/>
          <ac:cxnSpMkLst>
            <pc:docMk/>
            <pc:sldMk cId="4146478027" sldId="374"/>
            <ac:cxnSpMk id="3310" creationId="{3C2ED4FE-78A7-68FE-576E-35AA216F02AB}"/>
          </ac:cxnSpMkLst>
        </pc:cxnChg>
        <pc:cxnChg chg="mod">
          <ac:chgData name="Jeff Pribich" userId="0e5cf97a831f06e4" providerId="LiveId" clId="{169BA23B-C06E-4698-8006-B5BB4CDE1EC2}" dt="2024-10-31T21:03:17.377" v="83449"/>
          <ac:cxnSpMkLst>
            <pc:docMk/>
            <pc:sldMk cId="4146478027" sldId="374"/>
            <ac:cxnSpMk id="3311" creationId="{FB06F251-8062-0041-FA91-AA6C10B3770B}"/>
          </ac:cxnSpMkLst>
        </pc:cxnChg>
        <pc:cxnChg chg="mod">
          <ac:chgData name="Jeff Pribich" userId="0e5cf97a831f06e4" providerId="LiveId" clId="{169BA23B-C06E-4698-8006-B5BB4CDE1EC2}" dt="2024-10-31T21:03:17.377" v="83449"/>
          <ac:cxnSpMkLst>
            <pc:docMk/>
            <pc:sldMk cId="4146478027" sldId="374"/>
            <ac:cxnSpMk id="3312" creationId="{3D6B7DC0-8B92-C579-6CA7-645C1338C41D}"/>
          </ac:cxnSpMkLst>
        </pc:cxnChg>
        <pc:cxnChg chg="mod">
          <ac:chgData name="Jeff Pribich" userId="0e5cf97a831f06e4" providerId="LiveId" clId="{169BA23B-C06E-4698-8006-B5BB4CDE1EC2}" dt="2024-11-05T22:36:33.882" v="93832" actId="1076"/>
          <ac:cxnSpMkLst>
            <pc:docMk/>
            <pc:sldMk cId="4146478027" sldId="374"/>
            <ac:cxnSpMk id="3313" creationId="{2B1A000E-4A66-5E7A-D14E-133EA507F2A2}"/>
          </ac:cxnSpMkLst>
        </pc:cxnChg>
        <pc:cxnChg chg="mod">
          <ac:chgData name="Jeff Pribich" userId="0e5cf97a831f06e4" providerId="LiveId" clId="{169BA23B-C06E-4698-8006-B5BB4CDE1EC2}" dt="2024-10-31T21:03:17.377" v="83449"/>
          <ac:cxnSpMkLst>
            <pc:docMk/>
            <pc:sldMk cId="4146478027" sldId="374"/>
            <ac:cxnSpMk id="3314" creationId="{8DA45DA0-C563-4BFF-D513-0BBBD0404D12}"/>
          </ac:cxnSpMkLst>
        </pc:cxnChg>
        <pc:cxnChg chg="mod">
          <ac:chgData name="Jeff Pribich" userId="0e5cf97a831f06e4" providerId="LiveId" clId="{169BA23B-C06E-4698-8006-B5BB4CDE1EC2}" dt="2024-10-31T21:03:17.377" v="83449"/>
          <ac:cxnSpMkLst>
            <pc:docMk/>
            <pc:sldMk cId="4146478027" sldId="374"/>
            <ac:cxnSpMk id="3315" creationId="{D6FE4C56-EF20-AEDD-E69B-850F86A9D9D2}"/>
          </ac:cxnSpMkLst>
        </pc:cxnChg>
        <pc:cxnChg chg="add mod">
          <ac:chgData name="Jeff Pribich" userId="0e5cf97a831f06e4" providerId="LiveId" clId="{169BA23B-C06E-4698-8006-B5BB4CDE1EC2}" dt="2024-10-31T22:06:06.204" v="84481" actId="1036"/>
          <ac:cxnSpMkLst>
            <pc:docMk/>
            <pc:sldMk cId="4146478027" sldId="374"/>
            <ac:cxnSpMk id="3337" creationId="{CE934E61-03DF-FD24-1724-76A95B9F0894}"/>
          </ac:cxnSpMkLst>
        </pc:cxnChg>
      </pc:sldChg>
      <pc:sldChg chg="addSp delSp modSp add del mod ord">
        <pc:chgData name="Jeff Pribich" userId="0e5cf97a831f06e4" providerId="LiveId" clId="{169BA23B-C06E-4698-8006-B5BB4CDE1EC2}" dt="2024-10-28T00:10:50.124" v="76915" actId="47"/>
        <pc:sldMkLst>
          <pc:docMk/>
          <pc:sldMk cId="1334350246" sldId="375"/>
        </pc:sldMkLst>
      </pc:sldChg>
      <pc:sldChg chg="addSp delSp modSp add mod ord">
        <pc:chgData name="Jeff Pribich" userId="0e5cf97a831f06e4" providerId="LiveId" clId="{169BA23B-C06E-4698-8006-B5BB4CDE1EC2}" dt="2025-01-17T18:20:40.851" v="155176" actId="20577"/>
        <pc:sldMkLst>
          <pc:docMk/>
          <pc:sldMk cId="2406520214" sldId="376"/>
        </pc:sldMkLst>
        <pc:spChg chg="add del mod">
          <ac:chgData name="Jeff Pribich" userId="0e5cf97a831f06e4" providerId="LiveId" clId="{169BA23B-C06E-4698-8006-B5BB4CDE1EC2}" dt="2024-12-19T21:18:02.430" v="146785" actId="20577"/>
          <ac:spMkLst>
            <pc:docMk/>
            <pc:sldMk cId="2406520214" sldId="376"/>
            <ac:spMk id="2" creationId="{B8EF033B-080A-C407-527D-89042CFC8A7D}"/>
          </ac:spMkLst>
        </pc:spChg>
        <pc:spChg chg="add mod ord">
          <ac:chgData name="Jeff Pribich" userId="0e5cf97a831f06e4" providerId="LiveId" clId="{169BA23B-C06E-4698-8006-B5BB4CDE1EC2}" dt="2024-11-11T19:39:42.291" v="110808" actId="207"/>
          <ac:spMkLst>
            <pc:docMk/>
            <pc:sldMk cId="2406520214" sldId="376"/>
            <ac:spMk id="4" creationId="{59509EC2-FC1E-BBB3-7E5C-69A37A08935F}"/>
          </ac:spMkLst>
        </pc:spChg>
        <pc:spChg chg="add mod">
          <ac:chgData name="Jeff Pribich" userId="0e5cf97a831f06e4" providerId="LiveId" clId="{169BA23B-C06E-4698-8006-B5BB4CDE1EC2}" dt="2025-01-17T18:20:40.851" v="155176" actId="20577"/>
          <ac:spMkLst>
            <pc:docMk/>
            <pc:sldMk cId="2406520214" sldId="376"/>
            <ac:spMk id="5" creationId="{6DD7CEAE-F3A2-E4DB-3549-3313B930F8B7}"/>
          </ac:spMkLst>
        </pc:spChg>
        <pc:spChg chg="mod">
          <ac:chgData name="Jeff Pribich" userId="0e5cf97a831f06e4" providerId="LiveId" clId="{169BA23B-C06E-4698-8006-B5BB4CDE1EC2}" dt="2024-12-17T22:09:02.749" v="143397" actId="6549"/>
          <ac:spMkLst>
            <pc:docMk/>
            <pc:sldMk cId="2406520214" sldId="376"/>
            <ac:spMk id="11" creationId="{BDB42B01-0CA3-0BFE-76F1-F82983A0DE8F}"/>
          </ac:spMkLst>
        </pc:spChg>
        <pc:spChg chg="add mod">
          <ac:chgData name="Jeff Pribich" userId="0e5cf97a831f06e4" providerId="LiveId" clId="{169BA23B-C06E-4698-8006-B5BB4CDE1EC2}" dt="2025-01-17T18:16:38.508" v="154992" actId="20577"/>
          <ac:spMkLst>
            <pc:docMk/>
            <pc:sldMk cId="2406520214" sldId="376"/>
            <ac:spMk id="22" creationId="{568AFB66-701E-05B2-5858-416DEAE7A472}"/>
          </ac:spMkLst>
        </pc:spChg>
        <pc:spChg chg="add mod">
          <ac:chgData name="Jeff Pribich" userId="0e5cf97a831f06e4" providerId="LiveId" clId="{169BA23B-C06E-4698-8006-B5BB4CDE1EC2}" dt="2024-12-17T22:11:09.364" v="143522" actId="1036"/>
          <ac:spMkLst>
            <pc:docMk/>
            <pc:sldMk cId="2406520214" sldId="376"/>
            <ac:spMk id="35" creationId="{DB6A2B7B-A295-2F29-C580-FA748A4A797C}"/>
          </ac:spMkLst>
        </pc:spChg>
        <pc:picChg chg="add mod">
          <ac:chgData name="Jeff Pribich" userId="0e5cf97a831f06e4" providerId="LiveId" clId="{169BA23B-C06E-4698-8006-B5BB4CDE1EC2}" dt="2024-12-17T22:11:09.364" v="143522" actId="1036"/>
          <ac:picMkLst>
            <pc:docMk/>
            <pc:sldMk cId="2406520214" sldId="376"/>
            <ac:picMk id="3" creationId="{F76B67CF-B401-8D53-F9DE-C56901C873BD}"/>
          </ac:picMkLst>
        </pc:picChg>
        <pc:picChg chg="add del mod">
          <ac:chgData name="Jeff Pribich" userId="0e5cf97a831f06e4" providerId="LiveId" clId="{169BA23B-C06E-4698-8006-B5BB4CDE1EC2}" dt="2024-12-17T22:11:09.364" v="143522" actId="1036"/>
          <ac:picMkLst>
            <pc:docMk/>
            <pc:sldMk cId="2406520214" sldId="376"/>
            <ac:picMk id="8" creationId="{F212A4D1-917C-4D0E-3672-8C11B07D48B4}"/>
          </ac:picMkLst>
        </pc:picChg>
        <pc:picChg chg="add del mod">
          <ac:chgData name="Jeff Pribich" userId="0e5cf97a831f06e4" providerId="LiveId" clId="{169BA23B-C06E-4698-8006-B5BB4CDE1EC2}" dt="2024-12-17T22:11:09.364" v="143522" actId="1036"/>
          <ac:picMkLst>
            <pc:docMk/>
            <pc:sldMk cId="2406520214" sldId="376"/>
            <ac:picMk id="12" creationId="{8B9BB0B2-7807-736B-2DEF-517B641F9734}"/>
          </ac:picMkLst>
        </pc:picChg>
        <pc:picChg chg="add del mod">
          <ac:chgData name="Jeff Pribich" userId="0e5cf97a831f06e4" providerId="LiveId" clId="{169BA23B-C06E-4698-8006-B5BB4CDE1EC2}" dt="2024-12-17T22:11:09.364" v="143522" actId="1036"/>
          <ac:picMkLst>
            <pc:docMk/>
            <pc:sldMk cId="2406520214" sldId="376"/>
            <ac:picMk id="15" creationId="{E4D4C375-7938-B4F0-3BD6-199B0E827BEB}"/>
          </ac:picMkLst>
        </pc:picChg>
        <pc:picChg chg="add del mod">
          <ac:chgData name="Jeff Pribich" userId="0e5cf97a831f06e4" providerId="LiveId" clId="{169BA23B-C06E-4698-8006-B5BB4CDE1EC2}" dt="2024-12-17T22:11:09.364" v="143522" actId="1036"/>
          <ac:picMkLst>
            <pc:docMk/>
            <pc:sldMk cId="2406520214" sldId="376"/>
            <ac:picMk id="19" creationId="{555B31A9-EC7E-CF83-8ECD-17CE0A23BA9B}"/>
          </ac:picMkLst>
        </pc:picChg>
        <pc:picChg chg="add del mod">
          <ac:chgData name="Jeff Pribich" userId="0e5cf97a831f06e4" providerId="LiveId" clId="{169BA23B-C06E-4698-8006-B5BB4CDE1EC2}" dt="2024-12-17T22:11:09.364" v="143522" actId="1036"/>
          <ac:picMkLst>
            <pc:docMk/>
            <pc:sldMk cId="2406520214" sldId="376"/>
            <ac:picMk id="20" creationId="{E9E71040-F7EA-B1D9-5B1C-4AD920CDA22A}"/>
          </ac:picMkLst>
        </pc:picChg>
        <pc:picChg chg="add del mod">
          <ac:chgData name="Jeff Pribich" userId="0e5cf97a831f06e4" providerId="LiveId" clId="{169BA23B-C06E-4698-8006-B5BB4CDE1EC2}" dt="2024-12-17T22:11:09.364" v="143522" actId="1036"/>
          <ac:picMkLst>
            <pc:docMk/>
            <pc:sldMk cId="2406520214" sldId="376"/>
            <ac:picMk id="21" creationId="{0FCB76B0-D04A-2FC5-5B73-E749497966EB}"/>
          </ac:picMkLst>
        </pc:picChg>
        <pc:cxnChg chg="add mod">
          <ac:chgData name="Jeff Pribich" userId="0e5cf97a831f06e4" providerId="LiveId" clId="{169BA23B-C06E-4698-8006-B5BB4CDE1EC2}" dt="2024-12-17T22:12:37.529" v="143532" actId="14100"/>
          <ac:cxnSpMkLst>
            <pc:docMk/>
            <pc:sldMk cId="2406520214" sldId="376"/>
            <ac:cxnSpMk id="13" creationId="{72C49BAF-FA99-8391-2242-FA40CA85EAAD}"/>
          </ac:cxnSpMkLst>
        </pc:cxnChg>
        <pc:cxnChg chg="add mod">
          <ac:chgData name="Jeff Pribich" userId="0e5cf97a831f06e4" providerId="LiveId" clId="{169BA23B-C06E-4698-8006-B5BB4CDE1EC2}" dt="2024-12-17T22:11:09.364" v="143522" actId="1036"/>
          <ac:cxnSpMkLst>
            <pc:docMk/>
            <pc:sldMk cId="2406520214" sldId="376"/>
            <ac:cxnSpMk id="24" creationId="{2AF7530F-104C-5FDE-BC9F-167BED2A24C4}"/>
          </ac:cxnSpMkLst>
        </pc:cxnChg>
        <pc:cxnChg chg="add mod">
          <ac:chgData name="Jeff Pribich" userId="0e5cf97a831f06e4" providerId="LiveId" clId="{169BA23B-C06E-4698-8006-B5BB4CDE1EC2}" dt="2024-12-17T22:11:09.364" v="143522" actId="1036"/>
          <ac:cxnSpMkLst>
            <pc:docMk/>
            <pc:sldMk cId="2406520214" sldId="376"/>
            <ac:cxnSpMk id="30" creationId="{6B1728B3-049B-3F55-11D7-68B7B3C76ADE}"/>
          </ac:cxnSpMkLst>
        </pc:cxnChg>
        <pc:cxnChg chg="add mod">
          <ac:chgData name="Jeff Pribich" userId="0e5cf97a831f06e4" providerId="LiveId" clId="{169BA23B-C06E-4698-8006-B5BB4CDE1EC2}" dt="2024-12-17T22:11:09.364" v="143522" actId="1036"/>
          <ac:cxnSpMkLst>
            <pc:docMk/>
            <pc:sldMk cId="2406520214" sldId="376"/>
            <ac:cxnSpMk id="33" creationId="{DBE00A21-F0AE-20A0-A2F7-27E6130F2F57}"/>
          </ac:cxnSpMkLst>
        </pc:cxnChg>
      </pc:sldChg>
      <pc:sldChg chg="addSp delSp modSp add mod ord">
        <pc:chgData name="Jeff Pribich" userId="0e5cf97a831f06e4" providerId="LiveId" clId="{169BA23B-C06E-4698-8006-B5BB4CDE1EC2}" dt="2025-01-15T19:24:19.567" v="154145" actId="20577"/>
        <pc:sldMkLst>
          <pc:docMk/>
          <pc:sldMk cId="2649336767" sldId="377"/>
        </pc:sldMkLst>
        <pc:spChg chg="mod">
          <ac:chgData name="Jeff Pribich" userId="0e5cf97a831f06e4" providerId="LiveId" clId="{169BA23B-C06E-4698-8006-B5BB4CDE1EC2}" dt="2025-01-15T19:24:19.567" v="154145" actId="20577"/>
          <ac:spMkLst>
            <pc:docMk/>
            <pc:sldMk cId="2649336767" sldId="377"/>
            <ac:spMk id="2" creationId="{4642300A-9A5D-DB6B-1E77-1E22FA38D986}"/>
          </ac:spMkLst>
        </pc:spChg>
        <pc:spChg chg="mod">
          <ac:chgData name="Jeff Pribich" userId="0e5cf97a831f06e4" providerId="LiveId" clId="{169BA23B-C06E-4698-8006-B5BB4CDE1EC2}" dt="2024-12-17T21:42:53.116" v="141863" actId="20577"/>
          <ac:spMkLst>
            <pc:docMk/>
            <pc:sldMk cId="2649336767" sldId="377"/>
            <ac:spMk id="22" creationId="{EF24CD41-D89A-BD63-796B-5784F5C06274}"/>
          </ac:spMkLst>
        </pc:spChg>
        <pc:picChg chg="add mod">
          <ac:chgData name="Jeff Pribich" userId="0e5cf97a831f06e4" providerId="LiveId" clId="{169BA23B-C06E-4698-8006-B5BB4CDE1EC2}" dt="2024-11-20T19:38:39.212" v="124106" actId="1038"/>
          <ac:picMkLst>
            <pc:docMk/>
            <pc:sldMk cId="2649336767" sldId="377"/>
            <ac:picMk id="1032" creationId="{28ABDC19-1973-98FA-ACF9-15008F9366A4}"/>
          </ac:picMkLst>
        </pc:picChg>
      </pc:sldChg>
      <pc:sldChg chg="addSp delSp modSp add mod">
        <pc:chgData name="Jeff Pribich" userId="0e5cf97a831f06e4" providerId="LiveId" clId="{169BA23B-C06E-4698-8006-B5BB4CDE1EC2}" dt="2025-01-27T17:22:04.795" v="162643" actId="20577"/>
        <pc:sldMkLst>
          <pc:docMk/>
          <pc:sldMk cId="1638758851" sldId="378"/>
        </pc:sldMkLst>
        <pc:spChg chg="add mod">
          <ac:chgData name="Jeff Pribich" userId="0e5cf97a831f06e4" providerId="LiveId" clId="{169BA23B-C06E-4698-8006-B5BB4CDE1EC2}" dt="2024-11-20T12:54:56.591" v="122790" actId="1035"/>
          <ac:spMkLst>
            <pc:docMk/>
            <pc:sldMk cId="1638758851" sldId="378"/>
            <ac:spMk id="3" creationId="{2A28F4DC-A4B5-226F-AF56-527B447EFA26}"/>
          </ac:spMkLst>
        </pc:spChg>
        <pc:spChg chg="mod">
          <ac:chgData name="Jeff Pribich" userId="0e5cf97a831f06e4" providerId="LiveId" clId="{169BA23B-C06E-4698-8006-B5BB4CDE1EC2}" dt="2024-12-13T19:09:33.375" v="140288" actId="1035"/>
          <ac:spMkLst>
            <pc:docMk/>
            <pc:sldMk cId="1638758851" sldId="378"/>
            <ac:spMk id="4" creationId="{66645AE3-D809-804E-E82A-57BA9064F7CE}"/>
          </ac:spMkLst>
        </pc:spChg>
        <pc:spChg chg="mod">
          <ac:chgData name="Jeff Pribich" userId="0e5cf97a831f06e4" providerId="LiveId" clId="{169BA23B-C06E-4698-8006-B5BB4CDE1EC2}" dt="2024-12-17T18:25:54.179" v="140487" actId="20577"/>
          <ac:spMkLst>
            <pc:docMk/>
            <pc:sldMk cId="1638758851" sldId="378"/>
            <ac:spMk id="11" creationId="{7A4E5B4F-2852-7DBD-676C-1CA8051E616F}"/>
          </ac:spMkLst>
        </pc:spChg>
        <pc:spChg chg="mod">
          <ac:chgData name="Jeff Pribich" userId="0e5cf97a831f06e4" providerId="LiveId" clId="{169BA23B-C06E-4698-8006-B5BB4CDE1EC2}" dt="2025-01-27T17:22:04.795" v="162643" actId="20577"/>
          <ac:spMkLst>
            <pc:docMk/>
            <pc:sldMk cId="1638758851" sldId="378"/>
            <ac:spMk id="16" creationId="{4EC3C050-CA2D-5B99-8F29-A5C81CA0BC23}"/>
          </ac:spMkLst>
        </pc:spChg>
        <pc:cxnChg chg="mod">
          <ac:chgData name="Jeff Pribich" userId="0e5cf97a831f06e4" providerId="LiveId" clId="{169BA23B-C06E-4698-8006-B5BB4CDE1EC2}" dt="2024-12-13T19:09:20.920" v="140279" actId="1035"/>
          <ac:cxnSpMkLst>
            <pc:docMk/>
            <pc:sldMk cId="1638758851" sldId="378"/>
            <ac:cxnSpMk id="7" creationId="{8843E230-E4C7-774C-ACBE-99E9989C13EA}"/>
          </ac:cxnSpMkLst>
        </pc:cxnChg>
        <pc:cxnChg chg="mod">
          <ac:chgData name="Jeff Pribich" userId="0e5cf97a831f06e4" providerId="LiveId" clId="{169BA23B-C06E-4698-8006-B5BB4CDE1EC2}" dt="2024-12-13T19:09:47.834" v="140301" actId="1035"/>
          <ac:cxnSpMkLst>
            <pc:docMk/>
            <pc:sldMk cId="1638758851" sldId="378"/>
            <ac:cxnSpMk id="13" creationId="{054B58A8-9072-B5D5-332F-E9770E053C16}"/>
          </ac:cxnSpMkLst>
        </pc:cxnChg>
      </pc:sldChg>
      <pc:sldChg chg="addSp delSp modSp add mod ord">
        <pc:chgData name="Jeff Pribich" userId="0e5cf97a831f06e4" providerId="LiveId" clId="{169BA23B-C06E-4698-8006-B5BB4CDE1EC2}" dt="2025-01-17T18:18:07.387" v="155036" actId="20577"/>
        <pc:sldMkLst>
          <pc:docMk/>
          <pc:sldMk cId="2673650762" sldId="379"/>
        </pc:sldMkLst>
        <pc:spChg chg="add mod">
          <ac:chgData name="Jeff Pribich" userId="0e5cf97a831f06e4" providerId="LiveId" clId="{169BA23B-C06E-4698-8006-B5BB4CDE1EC2}" dt="2025-01-17T18:17:27.629" v="155018" actId="20577"/>
          <ac:spMkLst>
            <pc:docMk/>
            <pc:sldMk cId="2673650762" sldId="379"/>
            <ac:spMk id="4" creationId="{2681D59C-4B1E-F270-1C9F-363CCB2452E9}"/>
          </ac:spMkLst>
        </pc:spChg>
        <pc:spChg chg="mod">
          <ac:chgData name="Jeff Pribich" userId="0e5cf97a831f06e4" providerId="LiveId" clId="{169BA23B-C06E-4698-8006-B5BB4CDE1EC2}" dt="2024-11-11T19:43:52.196" v="110819" actId="207"/>
          <ac:spMkLst>
            <pc:docMk/>
            <pc:sldMk cId="2673650762" sldId="379"/>
            <ac:spMk id="7" creationId="{166AF9FF-1D12-FDEB-8024-87EF42865B44}"/>
          </ac:spMkLst>
        </pc:spChg>
        <pc:spChg chg="add mod">
          <ac:chgData name="Jeff Pribich" userId="0e5cf97a831f06e4" providerId="LiveId" clId="{169BA23B-C06E-4698-8006-B5BB4CDE1EC2}" dt="2025-01-17T18:18:07.387" v="155036" actId="20577"/>
          <ac:spMkLst>
            <pc:docMk/>
            <pc:sldMk cId="2673650762" sldId="379"/>
            <ac:spMk id="9" creationId="{5665ACE4-282D-7525-263C-9005128B72B9}"/>
          </ac:spMkLst>
        </pc:spChg>
        <pc:spChg chg="add mod">
          <ac:chgData name="Jeff Pribich" userId="0e5cf97a831f06e4" providerId="LiveId" clId="{169BA23B-C06E-4698-8006-B5BB4CDE1EC2}" dt="2024-12-18T19:54:44.980" v="144168" actId="14100"/>
          <ac:spMkLst>
            <pc:docMk/>
            <pc:sldMk cId="2673650762" sldId="379"/>
            <ac:spMk id="11" creationId="{72CC515A-8377-9520-C221-2761C515F20D}"/>
          </ac:spMkLst>
        </pc:spChg>
        <pc:spChg chg="add mod">
          <ac:chgData name="Jeff Pribich" userId="0e5cf97a831f06e4" providerId="LiveId" clId="{169BA23B-C06E-4698-8006-B5BB4CDE1EC2}" dt="2024-12-18T19:59:41.124" v="144176" actId="20577"/>
          <ac:spMkLst>
            <pc:docMk/>
            <pc:sldMk cId="2673650762" sldId="379"/>
            <ac:spMk id="12" creationId="{6F746444-A9CB-B0B5-EA0E-D58B81655BC9}"/>
          </ac:spMkLst>
        </pc:spChg>
        <pc:spChg chg="mod">
          <ac:chgData name="Jeff Pribich" userId="0e5cf97a831f06e4" providerId="LiveId" clId="{169BA23B-C06E-4698-8006-B5BB4CDE1EC2}" dt="2024-12-05T18:12:50.565" v="134670" actId="20577"/>
          <ac:spMkLst>
            <pc:docMk/>
            <pc:sldMk cId="2673650762" sldId="379"/>
            <ac:spMk id="45" creationId="{B1058EC7-0E82-DB01-3390-D61123E75F7D}"/>
          </ac:spMkLst>
        </pc:spChg>
      </pc:sldChg>
      <pc:sldChg chg="modSp add del mod">
        <pc:chgData name="Jeff Pribich" userId="0e5cf97a831f06e4" providerId="LiveId" clId="{169BA23B-C06E-4698-8006-B5BB4CDE1EC2}" dt="2024-10-25T20:54:18.526" v="75272" actId="47"/>
        <pc:sldMkLst>
          <pc:docMk/>
          <pc:sldMk cId="183009265" sldId="380"/>
        </pc:sldMkLst>
      </pc:sldChg>
      <pc:sldChg chg="addSp delSp modSp add del mod ord setBg">
        <pc:chgData name="Jeff Pribich" userId="0e5cf97a831f06e4" providerId="LiveId" clId="{169BA23B-C06E-4698-8006-B5BB4CDE1EC2}" dt="2025-01-17T18:13:36.980" v="154904" actId="20577"/>
        <pc:sldMkLst>
          <pc:docMk/>
          <pc:sldMk cId="1610190582" sldId="380"/>
        </pc:sldMkLst>
        <pc:spChg chg="mod">
          <ac:chgData name="Jeff Pribich" userId="0e5cf97a831f06e4" providerId="LiveId" clId="{169BA23B-C06E-4698-8006-B5BB4CDE1EC2}" dt="2024-11-19T19:28:03.886" v="115429" actId="6549"/>
          <ac:spMkLst>
            <pc:docMk/>
            <pc:sldMk cId="1610190582" sldId="380"/>
            <ac:spMk id="3" creationId="{DF63C4EB-9246-6BF3-DAAD-D527F82816B9}"/>
          </ac:spMkLst>
        </pc:spChg>
        <pc:spChg chg="add mod">
          <ac:chgData name="Jeff Pribich" userId="0e5cf97a831f06e4" providerId="LiveId" clId="{169BA23B-C06E-4698-8006-B5BB4CDE1EC2}" dt="2025-01-13T22:08:40.083" v="154069" actId="20577"/>
          <ac:spMkLst>
            <pc:docMk/>
            <pc:sldMk cId="1610190582" sldId="380"/>
            <ac:spMk id="5" creationId="{D9F6200D-B44B-9DC5-6A99-12BAF64F41FE}"/>
          </ac:spMkLst>
        </pc:spChg>
        <pc:spChg chg="add mod">
          <ac:chgData name="Jeff Pribich" userId="0e5cf97a831f06e4" providerId="LiveId" clId="{169BA23B-C06E-4698-8006-B5BB4CDE1EC2}" dt="2024-11-20T12:40:04.573" v="122398" actId="1076"/>
          <ac:spMkLst>
            <pc:docMk/>
            <pc:sldMk cId="1610190582" sldId="380"/>
            <ac:spMk id="7" creationId="{537DB0A4-C694-5389-26E7-3A636E396C37}"/>
          </ac:spMkLst>
        </pc:spChg>
        <pc:spChg chg="add mod">
          <ac:chgData name="Jeff Pribich" userId="0e5cf97a831f06e4" providerId="LiveId" clId="{169BA23B-C06E-4698-8006-B5BB4CDE1EC2}" dt="2024-11-20T12:40:36.305" v="122482" actId="1036"/>
          <ac:spMkLst>
            <pc:docMk/>
            <pc:sldMk cId="1610190582" sldId="380"/>
            <ac:spMk id="8" creationId="{2AC6874B-CAFD-09DE-FB76-B7AD08F63A0F}"/>
          </ac:spMkLst>
        </pc:spChg>
        <pc:spChg chg="mod">
          <ac:chgData name="Jeff Pribich" userId="0e5cf97a831f06e4" providerId="LiveId" clId="{169BA23B-C06E-4698-8006-B5BB4CDE1EC2}" dt="2025-01-17T18:13:29.098" v="154885" actId="20577"/>
          <ac:spMkLst>
            <pc:docMk/>
            <pc:sldMk cId="1610190582" sldId="380"/>
            <ac:spMk id="9" creationId="{9A3D1FF3-B900-D5FB-EB09-85BE4BF9D1CC}"/>
          </ac:spMkLst>
        </pc:spChg>
        <pc:spChg chg="mod">
          <ac:chgData name="Jeff Pribich" userId="0e5cf97a831f06e4" providerId="LiveId" clId="{169BA23B-C06E-4698-8006-B5BB4CDE1EC2}" dt="2025-01-17T18:13:36.980" v="154904" actId="20577"/>
          <ac:spMkLst>
            <pc:docMk/>
            <pc:sldMk cId="1610190582" sldId="380"/>
            <ac:spMk id="10" creationId="{AF568446-F4A1-9A6F-7B66-3FE8C6B0996B}"/>
          </ac:spMkLst>
        </pc:spChg>
        <pc:spChg chg="mod">
          <ac:chgData name="Jeff Pribich" userId="0e5cf97a831f06e4" providerId="LiveId" clId="{169BA23B-C06E-4698-8006-B5BB4CDE1EC2}" dt="2024-11-27T22:56:48.161" v="130407" actId="20577"/>
          <ac:spMkLst>
            <pc:docMk/>
            <pc:sldMk cId="1610190582" sldId="380"/>
            <ac:spMk id="11" creationId="{29847C77-309B-A42B-83A6-8EAF413D34A2}"/>
          </ac:spMkLst>
        </pc:spChg>
        <pc:spChg chg="add mod">
          <ac:chgData name="Jeff Pribich" userId="0e5cf97a831f06e4" providerId="LiveId" clId="{169BA23B-C06E-4698-8006-B5BB4CDE1EC2}" dt="2024-11-20T12:41:18.501" v="122560" actId="1036"/>
          <ac:spMkLst>
            <pc:docMk/>
            <pc:sldMk cId="1610190582" sldId="380"/>
            <ac:spMk id="13" creationId="{3A82AF9D-D0A8-51F0-F29A-3CEA8E55A6C4}"/>
          </ac:spMkLst>
        </pc:spChg>
        <pc:spChg chg="mod">
          <ac:chgData name="Jeff Pribich" userId="0e5cf97a831f06e4" providerId="LiveId" clId="{169BA23B-C06E-4698-8006-B5BB4CDE1EC2}" dt="2024-12-17T21:25:50.464" v="141316" actId="20577"/>
          <ac:spMkLst>
            <pc:docMk/>
            <pc:sldMk cId="1610190582" sldId="380"/>
            <ac:spMk id="14" creationId="{34B26824-3FDD-10B7-C608-FC1F2CAA594F}"/>
          </ac:spMkLst>
        </pc:spChg>
        <pc:spChg chg="add mod">
          <ac:chgData name="Jeff Pribich" userId="0e5cf97a831f06e4" providerId="LiveId" clId="{169BA23B-C06E-4698-8006-B5BB4CDE1EC2}" dt="2024-11-20T12:47:46.606" v="122702" actId="1035"/>
          <ac:spMkLst>
            <pc:docMk/>
            <pc:sldMk cId="1610190582" sldId="380"/>
            <ac:spMk id="15" creationId="{702926BB-0225-7E0B-B4BE-DFF660008E52}"/>
          </ac:spMkLst>
        </pc:spChg>
        <pc:spChg chg="mod">
          <ac:chgData name="Jeff Pribich" userId="0e5cf97a831f06e4" providerId="LiveId" clId="{169BA23B-C06E-4698-8006-B5BB4CDE1EC2}" dt="2024-12-17T21:25:22.952" v="141307" actId="20577"/>
          <ac:spMkLst>
            <pc:docMk/>
            <pc:sldMk cId="1610190582" sldId="380"/>
            <ac:spMk id="24" creationId="{51F0D6D0-6A94-7202-15D9-14839DFC08F9}"/>
          </ac:spMkLst>
        </pc:spChg>
        <pc:picChg chg="mod">
          <ac:chgData name="Jeff Pribich" userId="0e5cf97a831f06e4" providerId="LiveId" clId="{169BA23B-C06E-4698-8006-B5BB4CDE1EC2}" dt="2024-11-20T12:40:07.783" v="122404" actId="1035"/>
          <ac:picMkLst>
            <pc:docMk/>
            <pc:sldMk cId="1610190582" sldId="380"/>
            <ac:picMk id="23" creationId="{74AE41B4-7635-B999-529B-D26B43BC3059}"/>
          </ac:picMkLst>
        </pc:picChg>
        <pc:picChg chg="add mod">
          <ac:chgData name="Jeff Pribich" userId="0e5cf97a831f06e4" providerId="LiveId" clId="{169BA23B-C06E-4698-8006-B5BB4CDE1EC2}" dt="2024-11-20T12:47:40.258" v="122681" actId="1035"/>
          <ac:picMkLst>
            <pc:docMk/>
            <pc:sldMk cId="1610190582" sldId="380"/>
            <ac:picMk id="2050" creationId="{24252107-BC10-83E9-7CDE-5D49D5235411}"/>
          </ac:picMkLst>
        </pc:picChg>
        <pc:picChg chg="mod">
          <ac:chgData name="Jeff Pribich" userId="0e5cf97a831f06e4" providerId="LiveId" clId="{169BA23B-C06E-4698-8006-B5BB4CDE1EC2}" dt="2024-11-20T12:40:53.013" v="122488" actId="1038"/>
          <ac:picMkLst>
            <pc:docMk/>
            <pc:sldMk cId="1610190582" sldId="380"/>
            <ac:picMk id="2056" creationId="{C5A386C1-2451-6924-AA62-142F22ED6296}"/>
          </ac:picMkLst>
        </pc:picChg>
        <pc:picChg chg="mod">
          <ac:chgData name="Jeff Pribich" userId="0e5cf97a831f06e4" providerId="LiveId" clId="{169BA23B-C06E-4698-8006-B5BB4CDE1EC2}" dt="2024-11-20T12:41:22.470" v="122561" actId="14100"/>
          <ac:picMkLst>
            <pc:docMk/>
            <pc:sldMk cId="1610190582" sldId="380"/>
            <ac:picMk id="2058" creationId="{20F6B958-8046-ACF9-426D-92426332DBB4}"/>
          </ac:picMkLst>
        </pc:picChg>
        <pc:cxnChg chg="add mod">
          <ac:chgData name="Jeff Pribich" userId="0e5cf97a831f06e4" providerId="LiveId" clId="{169BA23B-C06E-4698-8006-B5BB4CDE1EC2}" dt="2024-11-20T12:49:30.951" v="122737" actId="14100"/>
          <ac:cxnSpMkLst>
            <pc:docMk/>
            <pc:sldMk cId="1610190582" sldId="380"/>
            <ac:cxnSpMk id="21" creationId="{BACF391E-1BA8-9700-D58A-C8A9B8E46500}"/>
          </ac:cxnSpMkLst>
        </pc:cxnChg>
      </pc:sldChg>
      <pc:sldChg chg="addSp delSp modSp add del mod ord">
        <pc:chgData name="Jeff Pribich" userId="0e5cf97a831f06e4" providerId="LiveId" clId="{169BA23B-C06E-4698-8006-B5BB4CDE1EC2}" dt="2024-10-25T12:26:04.115" v="71920" actId="2696"/>
        <pc:sldMkLst>
          <pc:docMk/>
          <pc:sldMk cId="1345925988" sldId="381"/>
        </pc:sldMkLst>
      </pc:sldChg>
      <pc:sldChg chg="addSp delSp modSp add del mod ord">
        <pc:chgData name="Jeff Pribich" userId="0e5cf97a831f06e4" providerId="LiveId" clId="{169BA23B-C06E-4698-8006-B5BB4CDE1EC2}" dt="2024-10-28T00:10:37.112" v="76914" actId="47"/>
        <pc:sldMkLst>
          <pc:docMk/>
          <pc:sldMk cId="2484206245" sldId="381"/>
        </pc:sldMkLst>
      </pc:sldChg>
      <pc:sldChg chg="addSp delSp modSp add del mod ord">
        <pc:chgData name="Jeff Pribich" userId="0e5cf97a831f06e4" providerId="LiveId" clId="{169BA23B-C06E-4698-8006-B5BB4CDE1EC2}" dt="2024-11-20T18:09:07.864" v="124043" actId="47"/>
        <pc:sldMkLst>
          <pc:docMk/>
          <pc:sldMk cId="1972245433" sldId="382"/>
        </pc:sldMkLst>
      </pc:sldChg>
      <pc:sldChg chg="addSp delSp modSp add del mod ord">
        <pc:chgData name="Jeff Pribich" userId="0e5cf97a831f06e4" providerId="LiveId" clId="{169BA23B-C06E-4698-8006-B5BB4CDE1EC2}" dt="2024-11-20T18:08:37.892" v="124036" actId="47"/>
        <pc:sldMkLst>
          <pc:docMk/>
          <pc:sldMk cId="1111000224" sldId="383"/>
        </pc:sldMkLst>
      </pc:sldChg>
      <pc:sldChg chg="addSp delSp modSp add del mod ord">
        <pc:chgData name="Jeff Pribich" userId="0e5cf97a831f06e4" providerId="LiveId" clId="{169BA23B-C06E-4698-8006-B5BB4CDE1EC2}" dt="2024-11-20T18:09:12.656" v="124045" actId="47"/>
        <pc:sldMkLst>
          <pc:docMk/>
          <pc:sldMk cId="4180611730" sldId="384"/>
        </pc:sldMkLst>
      </pc:sldChg>
      <pc:sldChg chg="add del">
        <pc:chgData name="Jeff Pribich" userId="0e5cf97a831f06e4" providerId="LiveId" clId="{169BA23B-C06E-4698-8006-B5BB4CDE1EC2}" dt="2024-10-29T19:17:32.737" v="77722" actId="2890"/>
        <pc:sldMkLst>
          <pc:docMk/>
          <pc:sldMk cId="4252403741" sldId="384"/>
        </pc:sldMkLst>
      </pc:sldChg>
      <pc:sldChg chg="addSp add del">
        <pc:chgData name="Jeff Pribich" userId="0e5cf97a831f06e4" providerId="LiveId" clId="{169BA23B-C06E-4698-8006-B5BB4CDE1EC2}" dt="2024-11-05T22:06:14.022" v="93410" actId="2696"/>
        <pc:sldMkLst>
          <pc:docMk/>
          <pc:sldMk cId="3631530430" sldId="385"/>
        </pc:sldMkLst>
      </pc:sldChg>
      <pc:sldChg chg="addSp delSp modSp add del mod ord delAnim modAnim">
        <pc:chgData name="Jeff Pribich" userId="0e5cf97a831f06e4" providerId="LiveId" clId="{169BA23B-C06E-4698-8006-B5BB4CDE1EC2}" dt="2024-11-06T23:31:19.830" v="101455" actId="47"/>
        <pc:sldMkLst>
          <pc:docMk/>
          <pc:sldMk cId="2247455567" sldId="386"/>
        </pc:sldMkLst>
      </pc:sldChg>
      <pc:sldChg chg="add del">
        <pc:chgData name="Jeff Pribich" userId="0e5cf97a831f06e4" providerId="LiveId" clId="{169BA23B-C06E-4698-8006-B5BB4CDE1EC2}" dt="2024-11-01T22:03:03.890" v="87291"/>
        <pc:sldMkLst>
          <pc:docMk/>
          <pc:sldMk cId="2382185041" sldId="386"/>
        </pc:sldMkLst>
      </pc:sldChg>
      <pc:sldChg chg="addSp delSp modSp add mod delAnim modAnim">
        <pc:chgData name="Jeff Pribich" userId="0e5cf97a831f06e4" providerId="LiveId" clId="{169BA23B-C06E-4698-8006-B5BB4CDE1EC2}" dt="2025-01-23T22:37:47.035" v="158989" actId="20577"/>
        <pc:sldMkLst>
          <pc:docMk/>
          <pc:sldMk cId="846541111" sldId="387"/>
        </pc:sldMkLst>
        <pc:spChg chg="mod">
          <ac:chgData name="Jeff Pribich" userId="0e5cf97a831f06e4" providerId="LiveId" clId="{169BA23B-C06E-4698-8006-B5BB4CDE1EC2}" dt="2024-11-06T20:01:39.002" v="97761" actId="6549"/>
          <ac:spMkLst>
            <pc:docMk/>
            <pc:sldMk cId="846541111" sldId="387"/>
            <ac:spMk id="2" creationId="{2DE50732-17AA-A5F3-B6DB-0A0A88C4319D}"/>
          </ac:spMkLst>
        </pc:spChg>
        <pc:spChg chg="add mod">
          <ac:chgData name="Jeff Pribich" userId="0e5cf97a831f06e4" providerId="LiveId" clId="{169BA23B-C06E-4698-8006-B5BB4CDE1EC2}" dt="2024-11-06T18:56:10.720" v="96877" actId="1035"/>
          <ac:spMkLst>
            <pc:docMk/>
            <pc:sldMk cId="846541111" sldId="387"/>
            <ac:spMk id="9" creationId="{C158589C-1458-6E49-29CA-ABE9808B8161}"/>
          </ac:spMkLst>
        </pc:spChg>
        <pc:spChg chg="add mod">
          <ac:chgData name="Jeff Pribich" userId="0e5cf97a831f06e4" providerId="LiveId" clId="{169BA23B-C06E-4698-8006-B5BB4CDE1EC2}" dt="2025-01-23T22:37:47.035" v="158989" actId="20577"/>
          <ac:spMkLst>
            <pc:docMk/>
            <pc:sldMk cId="846541111" sldId="387"/>
            <ac:spMk id="27" creationId="{0EBFBB28-34C4-DE08-6463-692980613FD4}"/>
          </ac:spMkLst>
        </pc:spChg>
        <pc:spChg chg="add mod">
          <ac:chgData name="Jeff Pribich" userId="0e5cf97a831f06e4" providerId="LiveId" clId="{169BA23B-C06E-4698-8006-B5BB4CDE1EC2}" dt="2025-01-23T22:30:33.275" v="158979" actId="20577"/>
          <ac:spMkLst>
            <pc:docMk/>
            <pc:sldMk cId="846541111" sldId="387"/>
            <ac:spMk id="31" creationId="{97F56747-1B7E-A8DB-32D7-52EE509CAB0B}"/>
          </ac:spMkLst>
        </pc:spChg>
        <pc:spChg chg="add mod">
          <ac:chgData name="Jeff Pribich" userId="0e5cf97a831f06e4" providerId="LiveId" clId="{169BA23B-C06E-4698-8006-B5BB4CDE1EC2}" dt="2024-11-06T20:03:04.316" v="97911" actId="122"/>
          <ac:spMkLst>
            <pc:docMk/>
            <pc:sldMk cId="846541111" sldId="387"/>
            <ac:spMk id="33" creationId="{3FAAA8C8-D169-7AE0-9EF2-57942E9FACAB}"/>
          </ac:spMkLst>
        </pc:spChg>
        <pc:spChg chg="mod">
          <ac:chgData name="Jeff Pribich" userId="0e5cf97a831f06e4" providerId="LiveId" clId="{169BA23B-C06E-4698-8006-B5BB4CDE1EC2}" dt="2024-11-11T22:18:55.535" v="112251" actId="255"/>
          <ac:spMkLst>
            <pc:docMk/>
            <pc:sldMk cId="846541111" sldId="387"/>
            <ac:spMk id="45" creationId="{7979CD94-6628-6B0A-2F4F-14122F69BA15}"/>
          </ac:spMkLst>
        </pc:spChg>
        <pc:spChg chg="mod">
          <ac:chgData name="Jeff Pribich" userId="0e5cf97a831f06e4" providerId="LiveId" clId="{169BA23B-C06E-4698-8006-B5BB4CDE1EC2}" dt="2025-01-23T22:18:45.221" v="158768" actId="14100"/>
          <ac:spMkLst>
            <pc:docMk/>
            <pc:sldMk cId="846541111" sldId="387"/>
            <ac:spMk id="68" creationId="{BD575ABF-187A-F4F1-2730-378210CEEABA}"/>
          </ac:spMkLst>
        </pc:spChg>
        <pc:spChg chg="mod">
          <ac:chgData name="Jeff Pribich" userId="0e5cf97a831f06e4" providerId="LiveId" clId="{169BA23B-C06E-4698-8006-B5BB4CDE1EC2}" dt="2025-01-23T22:19:08.050" v="158780" actId="20577"/>
          <ac:spMkLst>
            <pc:docMk/>
            <pc:sldMk cId="846541111" sldId="387"/>
            <ac:spMk id="69" creationId="{FDEACC8F-DD5F-C9B9-3244-3E405351BE1D}"/>
          </ac:spMkLst>
        </pc:spChg>
        <pc:spChg chg="mod">
          <ac:chgData name="Jeff Pribich" userId="0e5cf97a831f06e4" providerId="LiveId" clId="{169BA23B-C06E-4698-8006-B5BB4CDE1EC2}" dt="2025-01-23T22:18:54.421" v="158774" actId="20577"/>
          <ac:spMkLst>
            <pc:docMk/>
            <pc:sldMk cId="846541111" sldId="387"/>
            <ac:spMk id="70" creationId="{E4A8DC8A-16A3-FD2D-BD0B-B6BE3CDBF14C}"/>
          </ac:spMkLst>
        </pc:spChg>
        <pc:spChg chg="mod">
          <ac:chgData name="Jeff Pribich" userId="0e5cf97a831f06e4" providerId="LiveId" clId="{169BA23B-C06E-4698-8006-B5BB4CDE1EC2}" dt="2025-01-23T22:19:14.549" v="158786" actId="20577"/>
          <ac:spMkLst>
            <pc:docMk/>
            <pc:sldMk cId="846541111" sldId="387"/>
            <ac:spMk id="72" creationId="{E1B16599-2DED-C23D-FCF3-D5149D30550C}"/>
          </ac:spMkLst>
        </pc:spChg>
        <pc:spChg chg="mod">
          <ac:chgData name="Jeff Pribich" userId="0e5cf97a831f06e4" providerId="LiveId" clId="{169BA23B-C06E-4698-8006-B5BB4CDE1EC2}" dt="2025-01-23T22:20:38.517" v="158810" actId="20577"/>
          <ac:spMkLst>
            <pc:docMk/>
            <pc:sldMk cId="846541111" sldId="387"/>
            <ac:spMk id="73" creationId="{3824C0DF-D4A2-6AA4-D304-133DE5C763D2}"/>
          </ac:spMkLst>
        </pc:spChg>
        <pc:spChg chg="mod">
          <ac:chgData name="Jeff Pribich" userId="0e5cf97a831f06e4" providerId="LiveId" clId="{169BA23B-C06E-4698-8006-B5BB4CDE1EC2}" dt="2025-01-23T22:19:54.530" v="158797" actId="1036"/>
          <ac:spMkLst>
            <pc:docMk/>
            <pc:sldMk cId="846541111" sldId="387"/>
            <ac:spMk id="74" creationId="{391CAA95-70CB-E9E2-FC83-EB29578F6DBB}"/>
          </ac:spMkLst>
        </pc:spChg>
        <pc:spChg chg="mod">
          <ac:chgData name="Jeff Pribich" userId="0e5cf97a831f06e4" providerId="LiveId" clId="{169BA23B-C06E-4698-8006-B5BB4CDE1EC2}" dt="2025-01-23T22:18:29.196" v="158760" actId="20577"/>
          <ac:spMkLst>
            <pc:docMk/>
            <pc:sldMk cId="846541111" sldId="387"/>
            <ac:spMk id="75" creationId="{C1CA4F6E-6A40-63A4-12FA-69B88934B09F}"/>
          </ac:spMkLst>
        </pc:spChg>
        <pc:spChg chg="mod">
          <ac:chgData name="Jeff Pribich" userId="0e5cf97a831f06e4" providerId="LiveId" clId="{169BA23B-C06E-4698-8006-B5BB4CDE1EC2}" dt="2025-01-23T22:23:54.329" v="158848" actId="14100"/>
          <ac:spMkLst>
            <pc:docMk/>
            <pc:sldMk cId="846541111" sldId="387"/>
            <ac:spMk id="95" creationId="{0969B032-462E-0542-4283-6CEAEC873603}"/>
          </ac:spMkLst>
        </pc:spChg>
        <pc:spChg chg="mod">
          <ac:chgData name="Jeff Pribich" userId="0e5cf97a831f06e4" providerId="LiveId" clId="{169BA23B-C06E-4698-8006-B5BB4CDE1EC2}" dt="2025-01-23T22:24:21.670" v="158860" actId="20577"/>
          <ac:spMkLst>
            <pc:docMk/>
            <pc:sldMk cId="846541111" sldId="387"/>
            <ac:spMk id="96" creationId="{D13BA6C3-CDC2-506B-37EC-AE192BE220EF}"/>
          </ac:spMkLst>
        </pc:spChg>
        <pc:spChg chg="mod">
          <ac:chgData name="Jeff Pribich" userId="0e5cf97a831f06e4" providerId="LiveId" clId="{169BA23B-C06E-4698-8006-B5BB4CDE1EC2}" dt="2025-01-23T22:24:12.226" v="158854" actId="20577"/>
          <ac:spMkLst>
            <pc:docMk/>
            <pc:sldMk cId="846541111" sldId="387"/>
            <ac:spMk id="97" creationId="{DA26DC37-5B5C-A2DA-867B-0F5B709F67FF}"/>
          </ac:spMkLst>
        </pc:spChg>
        <pc:spChg chg="mod">
          <ac:chgData name="Jeff Pribich" userId="0e5cf97a831f06e4" providerId="LiveId" clId="{169BA23B-C06E-4698-8006-B5BB4CDE1EC2}" dt="2025-01-23T22:24:27.977" v="158866" actId="20577"/>
          <ac:spMkLst>
            <pc:docMk/>
            <pc:sldMk cId="846541111" sldId="387"/>
            <ac:spMk id="99" creationId="{DE70CEE6-5C06-3BD4-3E82-E7911E2DB1BB}"/>
          </ac:spMkLst>
        </pc:spChg>
        <pc:spChg chg="mod">
          <ac:chgData name="Jeff Pribich" userId="0e5cf97a831f06e4" providerId="LiveId" clId="{169BA23B-C06E-4698-8006-B5BB4CDE1EC2}" dt="2025-01-23T22:26:20.659" v="158873" actId="20577"/>
          <ac:spMkLst>
            <pc:docMk/>
            <pc:sldMk cId="846541111" sldId="387"/>
            <ac:spMk id="100" creationId="{7344430E-418A-02AF-9B80-68C4F937FF3F}"/>
          </ac:spMkLst>
        </pc:spChg>
        <pc:spChg chg="mod">
          <ac:chgData name="Jeff Pribich" userId="0e5cf97a831f06e4" providerId="LiveId" clId="{169BA23B-C06E-4698-8006-B5BB4CDE1EC2}" dt="2025-01-23T22:22:27.229" v="158819" actId="207"/>
          <ac:spMkLst>
            <pc:docMk/>
            <pc:sldMk cId="846541111" sldId="387"/>
            <ac:spMk id="101" creationId="{3E1D4A3C-DE80-5B42-85D9-C6DBC30C124C}"/>
          </ac:spMkLst>
        </pc:spChg>
        <pc:spChg chg="mod">
          <ac:chgData name="Jeff Pribich" userId="0e5cf97a831f06e4" providerId="LiveId" clId="{169BA23B-C06E-4698-8006-B5BB4CDE1EC2}" dt="2025-01-23T22:23:30.653" v="158840" actId="20577"/>
          <ac:spMkLst>
            <pc:docMk/>
            <pc:sldMk cId="846541111" sldId="387"/>
            <ac:spMk id="102" creationId="{EDD56C98-755A-DEB9-F2E6-DADB01FEF72E}"/>
          </ac:spMkLst>
        </pc:spChg>
        <pc:spChg chg="mod">
          <ac:chgData name="Jeff Pribich" userId="0e5cf97a831f06e4" providerId="LiveId" clId="{169BA23B-C06E-4698-8006-B5BB4CDE1EC2}" dt="2024-11-06T19:48:20.556" v="97013" actId="20577"/>
          <ac:spMkLst>
            <pc:docMk/>
            <pc:sldMk cId="846541111" sldId="387"/>
            <ac:spMk id="112" creationId="{D149A53C-A06B-7356-51DB-ABA5E73D3B9E}"/>
          </ac:spMkLst>
        </pc:spChg>
        <pc:spChg chg="mod">
          <ac:chgData name="Jeff Pribich" userId="0e5cf97a831f06e4" providerId="LiveId" clId="{169BA23B-C06E-4698-8006-B5BB4CDE1EC2}" dt="2025-01-23T22:27:53.193" v="158924" actId="1035"/>
          <ac:spMkLst>
            <pc:docMk/>
            <pc:sldMk cId="846541111" sldId="387"/>
            <ac:spMk id="1070" creationId="{55CAFB88-96D4-14E2-1844-BF6B29ABB189}"/>
          </ac:spMkLst>
        </pc:spChg>
        <pc:spChg chg="mod">
          <ac:chgData name="Jeff Pribich" userId="0e5cf97a831f06e4" providerId="LiveId" clId="{169BA23B-C06E-4698-8006-B5BB4CDE1EC2}" dt="2025-01-23T22:29:30.288" v="158958" actId="20577"/>
          <ac:spMkLst>
            <pc:docMk/>
            <pc:sldMk cId="846541111" sldId="387"/>
            <ac:spMk id="1071" creationId="{B3AC2759-F301-3574-D705-31EA02052AC4}"/>
          </ac:spMkLst>
        </pc:spChg>
        <pc:spChg chg="mod">
          <ac:chgData name="Jeff Pribich" userId="0e5cf97a831f06e4" providerId="LiveId" clId="{169BA23B-C06E-4698-8006-B5BB4CDE1EC2}" dt="2024-11-06T18:18:48.672" v="95130" actId="339"/>
          <ac:spMkLst>
            <pc:docMk/>
            <pc:sldMk cId="846541111" sldId="387"/>
            <ac:spMk id="2074" creationId="{39E81919-72C5-BB46-A33B-D186E1EE1AA6}"/>
          </ac:spMkLst>
        </pc:spChg>
        <pc:spChg chg="mod">
          <ac:chgData name="Jeff Pribich" userId="0e5cf97a831f06e4" providerId="LiveId" clId="{169BA23B-C06E-4698-8006-B5BB4CDE1EC2}" dt="2024-11-06T18:16:01.470" v="94939" actId="1035"/>
          <ac:spMkLst>
            <pc:docMk/>
            <pc:sldMk cId="846541111" sldId="387"/>
            <ac:spMk id="2075" creationId="{F500A862-DB25-623B-669C-D95C89F47BDD}"/>
          </ac:spMkLst>
        </pc:spChg>
        <pc:spChg chg="mod">
          <ac:chgData name="Jeff Pribich" userId="0e5cf97a831f06e4" providerId="LiveId" clId="{169BA23B-C06E-4698-8006-B5BB4CDE1EC2}" dt="2024-11-06T18:44:41.072" v="96087" actId="1036"/>
          <ac:spMkLst>
            <pc:docMk/>
            <pc:sldMk cId="846541111" sldId="387"/>
            <ac:spMk id="2086" creationId="{0A09C7D6-9094-1261-5B5B-B5369B3D768D}"/>
          </ac:spMkLst>
        </pc:spChg>
        <pc:spChg chg="mod">
          <ac:chgData name="Jeff Pribich" userId="0e5cf97a831f06e4" providerId="LiveId" clId="{169BA23B-C06E-4698-8006-B5BB4CDE1EC2}" dt="2024-11-06T18:53:20.314" v="96397" actId="20577"/>
          <ac:spMkLst>
            <pc:docMk/>
            <pc:sldMk cId="846541111" sldId="387"/>
            <ac:spMk id="2091" creationId="{B0C81347-0368-8E29-67FB-357A0EB879D1}"/>
          </ac:spMkLst>
        </pc:spChg>
        <pc:spChg chg="mod">
          <ac:chgData name="Jeff Pribich" userId="0e5cf97a831f06e4" providerId="LiveId" clId="{169BA23B-C06E-4698-8006-B5BB4CDE1EC2}" dt="2024-11-06T19:47:14.236" v="96997" actId="1076"/>
          <ac:spMkLst>
            <pc:docMk/>
            <pc:sldMk cId="846541111" sldId="387"/>
            <ac:spMk id="2093" creationId="{082052D8-0B75-08E1-F96D-ACE257EC57A7}"/>
          </ac:spMkLst>
        </pc:spChg>
        <pc:spChg chg="mod">
          <ac:chgData name="Jeff Pribich" userId="0e5cf97a831f06e4" providerId="LiveId" clId="{169BA23B-C06E-4698-8006-B5BB4CDE1EC2}" dt="2024-11-11T20:45:36.962" v="110886" actId="20577"/>
          <ac:spMkLst>
            <pc:docMk/>
            <pc:sldMk cId="846541111" sldId="387"/>
            <ac:spMk id="2095" creationId="{49C1662B-16FE-BBCF-C7E1-0EFEC204EF0B}"/>
          </ac:spMkLst>
        </pc:spChg>
        <pc:spChg chg="mod">
          <ac:chgData name="Jeff Pribich" userId="0e5cf97a831f06e4" providerId="LiveId" clId="{169BA23B-C06E-4698-8006-B5BB4CDE1EC2}" dt="2025-01-23T22:27:31.642" v="158910" actId="20577"/>
          <ac:spMkLst>
            <pc:docMk/>
            <pc:sldMk cId="846541111" sldId="387"/>
            <ac:spMk id="2096" creationId="{441DA170-AB50-F04A-77E0-8C56B7F2FEAB}"/>
          </ac:spMkLst>
        </pc:spChg>
        <pc:spChg chg="mod">
          <ac:chgData name="Jeff Pribich" userId="0e5cf97a831f06e4" providerId="LiveId" clId="{169BA23B-C06E-4698-8006-B5BB4CDE1EC2}" dt="2025-01-23T22:35:06.229" v="158985" actId="20577"/>
          <ac:spMkLst>
            <pc:docMk/>
            <pc:sldMk cId="846541111" sldId="387"/>
            <ac:spMk id="2100" creationId="{2A6282B7-98DF-04B2-59E5-08FE68555C12}"/>
          </ac:spMkLst>
        </pc:spChg>
        <pc:spChg chg="mod">
          <ac:chgData name="Jeff Pribich" userId="0e5cf97a831f06e4" providerId="LiveId" clId="{169BA23B-C06E-4698-8006-B5BB4CDE1EC2}" dt="2025-01-23T22:17:49.739" v="158748" actId="20577"/>
          <ac:spMkLst>
            <pc:docMk/>
            <pc:sldMk cId="846541111" sldId="387"/>
            <ac:spMk id="2106" creationId="{0F15ACCA-1905-B226-7EDD-5B65A6753B92}"/>
          </ac:spMkLst>
        </pc:spChg>
        <pc:spChg chg="mod">
          <ac:chgData name="Jeff Pribich" userId="0e5cf97a831f06e4" providerId="LiveId" clId="{169BA23B-C06E-4698-8006-B5BB4CDE1EC2}" dt="2025-01-23T22:02:52.160" v="158122" actId="20577"/>
          <ac:spMkLst>
            <pc:docMk/>
            <pc:sldMk cId="846541111" sldId="387"/>
            <ac:spMk id="3169" creationId="{AC09AF44-AFFC-6295-12BC-5C9C513F38B9}"/>
          </ac:spMkLst>
        </pc:spChg>
        <pc:spChg chg="mod">
          <ac:chgData name="Jeff Pribich" userId="0e5cf97a831f06e4" providerId="LiveId" clId="{169BA23B-C06E-4698-8006-B5BB4CDE1EC2}" dt="2025-01-23T22:03:02.201" v="158128" actId="20577"/>
          <ac:spMkLst>
            <pc:docMk/>
            <pc:sldMk cId="846541111" sldId="387"/>
            <ac:spMk id="3170" creationId="{5136B0DD-C03A-856B-9A7D-4198754B8069}"/>
          </ac:spMkLst>
        </pc:spChg>
        <pc:spChg chg="mod">
          <ac:chgData name="Jeff Pribich" userId="0e5cf97a831f06e4" providerId="LiveId" clId="{169BA23B-C06E-4698-8006-B5BB4CDE1EC2}" dt="2025-01-23T22:03:08.898" v="158134" actId="20577"/>
          <ac:spMkLst>
            <pc:docMk/>
            <pc:sldMk cId="846541111" sldId="387"/>
            <ac:spMk id="3172" creationId="{790280E1-C67F-FC1D-23F6-5195905B1436}"/>
          </ac:spMkLst>
        </pc:spChg>
        <pc:spChg chg="mod">
          <ac:chgData name="Jeff Pribich" userId="0e5cf97a831f06e4" providerId="LiveId" clId="{169BA23B-C06E-4698-8006-B5BB4CDE1EC2}" dt="2024-11-06T18:29:02.028" v="95200" actId="1035"/>
          <ac:spMkLst>
            <pc:docMk/>
            <pc:sldMk cId="846541111" sldId="387"/>
            <ac:spMk id="3230" creationId="{FB4036C8-AD3C-5BF1-BBEA-D1D63A41936A}"/>
          </ac:spMkLst>
        </pc:spChg>
        <pc:spChg chg="mod">
          <ac:chgData name="Jeff Pribich" userId="0e5cf97a831f06e4" providerId="LiveId" clId="{169BA23B-C06E-4698-8006-B5BB4CDE1EC2}" dt="2025-01-23T22:13:19.939" v="158649" actId="20577"/>
          <ac:spMkLst>
            <pc:docMk/>
            <pc:sldMk cId="846541111" sldId="387"/>
            <ac:spMk id="3234" creationId="{E95BD201-4431-368F-A2B5-45B117BBB192}"/>
          </ac:spMkLst>
        </pc:spChg>
        <pc:spChg chg="mod">
          <ac:chgData name="Jeff Pribich" userId="0e5cf97a831f06e4" providerId="LiveId" clId="{169BA23B-C06E-4698-8006-B5BB4CDE1EC2}" dt="2025-01-23T22:03:19.897" v="158142" actId="14100"/>
          <ac:spMkLst>
            <pc:docMk/>
            <pc:sldMk cId="846541111" sldId="387"/>
            <ac:spMk id="3258" creationId="{31148C19-FD82-61A8-E8E4-A4E09235FC05}"/>
          </ac:spMkLst>
        </pc:spChg>
        <pc:spChg chg="mod">
          <ac:chgData name="Jeff Pribich" userId="0e5cf97a831f06e4" providerId="LiveId" clId="{169BA23B-C06E-4698-8006-B5BB4CDE1EC2}" dt="2025-01-23T22:03:45.005" v="158154" actId="20577"/>
          <ac:spMkLst>
            <pc:docMk/>
            <pc:sldMk cId="846541111" sldId="387"/>
            <ac:spMk id="3259" creationId="{1BCE27D9-E8F2-CA75-0214-562BEB5AEB38}"/>
          </ac:spMkLst>
        </pc:spChg>
        <pc:spChg chg="mod">
          <ac:chgData name="Jeff Pribich" userId="0e5cf97a831f06e4" providerId="LiveId" clId="{169BA23B-C06E-4698-8006-B5BB4CDE1EC2}" dt="2025-01-23T22:03:30.400" v="158148" actId="20577"/>
          <ac:spMkLst>
            <pc:docMk/>
            <pc:sldMk cId="846541111" sldId="387"/>
            <ac:spMk id="3260" creationId="{F7F832C7-6E0D-FA6A-0F48-7BDDCED77442}"/>
          </ac:spMkLst>
        </pc:spChg>
        <pc:spChg chg="mod">
          <ac:chgData name="Jeff Pribich" userId="0e5cf97a831f06e4" providerId="LiveId" clId="{169BA23B-C06E-4698-8006-B5BB4CDE1EC2}" dt="2025-01-23T22:03:51.761" v="158160" actId="20577"/>
          <ac:spMkLst>
            <pc:docMk/>
            <pc:sldMk cId="846541111" sldId="387"/>
            <ac:spMk id="3262" creationId="{C30A40A1-D4F5-7833-4D30-BE43D35C5AE6}"/>
          </ac:spMkLst>
        </pc:spChg>
        <pc:spChg chg="mod">
          <ac:chgData name="Jeff Pribich" userId="0e5cf97a831f06e4" providerId="LiveId" clId="{169BA23B-C06E-4698-8006-B5BB4CDE1EC2}" dt="2025-01-23T22:05:12.158" v="158169" actId="20577"/>
          <ac:spMkLst>
            <pc:docMk/>
            <pc:sldMk cId="846541111" sldId="387"/>
            <ac:spMk id="3263" creationId="{7154B731-1C97-CA63-C93A-A7B655926CD8}"/>
          </ac:spMkLst>
        </pc:spChg>
        <pc:spChg chg="mod">
          <ac:chgData name="Jeff Pribich" userId="0e5cf97a831f06e4" providerId="LiveId" clId="{169BA23B-C06E-4698-8006-B5BB4CDE1EC2}" dt="2025-01-23T22:29:22.690" v="158952" actId="20577"/>
          <ac:spMkLst>
            <pc:docMk/>
            <pc:sldMk cId="846541111" sldId="387"/>
            <ac:spMk id="3265" creationId="{BD9C191B-9100-9D07-76A3-58798D97FC65}"/>
          </ac:spMkLst>
        </pc:spChg>
        <pc:spChg chg="mod">
          <ac:chgData name="Jeff Pribich" userId="0e5cf97a831f06e4" providerId="LiveId" clId="{169BA23B-C06E-4698-8006-B5BB4CDE1EC2}" dt="2025-01-23T22:29:35.889" v="158964" actId="20577"/>
          <ac:spMkLst>
            <pc:docMk/>
            <pc:sldMk cId="846541111" sldId="387"/>
            <ac:spMk id="3308" creationId="{A4196154-05DA-1DF8-C2D2-BE47A6E140CC}"/>
          </ac:spMkLst>
        </pc:spChg>
        <pc:spChg chg="mod">
          <ac:chgData name="Jeff Pribich" userId="0e5cf97a831f06e4" providerId="LiveId" clId="{169BA23B-C06E-4698-8006-B5BB4CDE1EC2}" dt="2025-01-23T22:30:22.153" v="158972" actId="20577"/>
          <ac:spMkLst>
            <pc:docMk/>
            <pc:sldMk cId="846541111" sldId="387"/>
            <ac:spMk id="3336" creationId="{4454F181-6C1F-3C8F-7838-63312B8C0271}"/>
          </ac:spMkLst>
        </pc:spChg>
        <pc:spChg chg="mod">
          <ac:chgData name="Jeff Pribich" userId="0e5cf97a831f06e4" providerId="LiveId" clId="{169BA23B-C06E-4698-8006-B5BB4CDE1EC2}" dt="2025-01-23T22:28:54.267" v="158933" actId="13926"/>
          <ac:spMkLst>
            <pc:docMk/>
            <pc:sldMk cId="846541111" sldId="387"/>
            <ac:spMk id="3339" creationId="{A700A8CD-7349-EA3A-F6D5-3F39DCB846EB}"/>
          </ac:spMkLst>
        </pc:spChg>
        <pc:spChg chg="mod">
          <ac:chgData name="Jeff Pribich" userId="0e5cf97a831f06e4" providerId="LiveId" clId="{169BA23B-C06E-4698-8006-B5BB4CDE1EC2}" dt="2025-01-23T22:29:08.910" v="158945" actId="20577"/>
          <ac:spMkLst>
            <pc:docMk/>
            <pc:sldMk cId="846541111" sldId="387"/>
            <ac:spMk id="3340" creationId="{E59B1216-00CE-CACD-104B-5F9C8072666A}"/>
          </ac:spMkLst>
        </pc:spChg>
        <pc:spChg chg="mod">
          <ac:chgData name="Jeff Pribich" userId="0e5cf97a831f06e4" providerId="LiveId" clId="{169BA23B-C06E-4698-8006-B5BB4CDE1EC2}" dt="2024-11-06T18:16:46.942" v="95024" actId="1035"/>
          <ac:spMkLst>
            <pc:docMk/>
            <pc:sldMk cId="846541111" sldId="387"/>
            <ac:spMk id="3341" creationId="{8FA2CF91-E534-682C-F6F7-28B3434B0838}"/>
          </ac:spMkLst>
        </pc:spChg>
        <pc:spChg chg="mod">
          <ac:chgData name="Jeff Pribich" userId="0e5cf97a831f06e4" providerId="LiveId" clId="{169BA23B-C06E-4698-8006-B5BB4CDE1EC2}" dt="2024-11-06T18:16:39.289" v="95016" actId="1035"/>
          <ac:spMkLst>
            <pc:docMk/>
            <pc:sldMk cId="846541111" sldId="387"/>
            <ac:spMk id="3348" creationId="{3CA5F0FC-58FE-60F0-99E9-8129EE4EC0F3}"/>
          </ac:spMkLst>
        </pc:spChg>
        <pc:spChg chg="mod">
          <ac:chgData name="Jeff Pribich" userId="0e5cf97a831f06e4" providerId="LiveId" clId="{169BA23B-C06E-4698-8006-B5BB4CDE1EC2}" dt="2024-11-06T18:29:17.374" v="95203" actId="1036"/>
          <ac:spMkLst>
            <pc:docMk/>
            <pc:sldMk cId="846541111" sldId="387"/>
            <ac:spMk id="3355" creationId="{D5A54395-7F7F-9E10-7440-233E293F3E75}"/>
          </ac:spMkLst>
        </pc:spChg>
        <pc:grpChg chg="mod">
          <ac:chgData name="Jeff Pribich" userId="0e5cf97a831f06e4" providerId="LiveId" clId="{169BA23B-C06E-4698-8006-B5BB4CDE1EC2}" dt="2024-11-06T18:24:22.996" v="95165" actId="1076"/>
          <ac:grpSpMkLst>
            <pc:docMk/>
            <pc:sldMk cId="846541111" sldId="387"/>
            <ac:grpSpMk id="88" creationId="{6285F839-AC07-7116-8FC7-49A194A2ADDC}"/>
          </ac:grpSpMkLst>
        </pc:grpChg>
        <pc:grpChg chg="mod">
          <ac:chgData name="Jeff Pribich" userId="0e5cf97a831f06e4" providerId="LiveId" clId="{169BA23B-C06E-4698-8006-B5BB4CDE1EC2}" dt="2024-11-06T18:15:53.450" v="94906" actId="1035"/>
          <ac:grpSpMkLst>
            <pc:docMk/>
            <pc:sldMk cId="846541111" sldId="387"/>
            <ac:grpSpMk id="1063" creationId="{B574F48A-0896-3AC4-3F39-DBE759B24AA9}"/>
          </ac:grpSpMkLst>
        </pc:grpChg>
        <pc:grpChg chg="mod">
          <ac:chgData name="Jeff Pribich" userId="0e5cf97a831f06e4" providerId="LiveId" clId="{169BA23B-C06E-4698-8006-B5BB4CDE1EC2}" dt="2024-11-06T18:17:31.171" v="95127" actId="1036"/>
          <ac:grpSpMkLst>
            <pc:docMk/>
            <pc:sldMk cId="846541111" sldId="387"/>
            <ac:grpSpMk id="2055" creationId="{ECA57B32-8FE2-6955-0A2B-BA872764FE1C}"/>
          </ac:grpSpMkLst>
        </pc:grpChg>
        <pc:grpChg chg="mod">
          <ac:chgData name="Jeff Pribich" userId="0e5cf97a831f06e4" providerId="LiveId" clId="{169BA23B-C06E-4698-8006-B5BB4CDE1EC2}" dt="2025-01-23T22:16:30.069" v="158712" actId="1076"/>
          <ac:grpSpMkLst>
            <pc:docMk/>
            <pc:sldMk cId="846541111" sldId="387"/>
            <ac:grpSpMk id="3190" creationId="{0CF9815E-69C9-B311-9A58-B91905C8C495}"/>
          </ac:grpSpMkLst>
        </pc:grpChg>
        <pc:grpChg chg="mod">
          <ac:chgData name="Jeff Pribich" userId="0e5cf97a831f06e4" providerId="LiveId" clId="{169BA23B-C06E-4698-8006-B5BB4CDE1EC2}" dt="2024-11-06T18:27:15.426" v="95174" actId="1076"/>
          <ac:grpSpMkLst>
            <pc:docMk/>
            <pc:sldMk cId="846541111" sldId="387"/>
            <ac:grpSpMk id="3232" creationId="{7803F0A3-CA81-795E-662D-E4228724F370}"/>
          </ac:grpSpMkLst>
        </pc:grpChg>
        <pc:grpChg chg="mod">
          <ac:chgData name="Jeff Pribich" userId="0e5cf97a831f06e4" providerId="LiveId" clId="{169BA23B-C06E-4698-8006-B5BB4CDE1EC2}" dt="2025-01-23T22:15:14.064" v="158709" actId="1076"/>
          <ac:grpSpMkLst>
            <pc:docMk/>
            <pc:sldMk cId="846541111" sldId="387"/>
            <ac:grpSpMk id="3359" creationId="{87092419-F2AD-FBC1-3516-844355BB3613}"/>
          </ac:grpSpMkLst>
        </pc:grpChg>
        <pc:grpChg chg="mod">
          <ac:chgData name="Jeff Pribich" userId="0e5cf97a831f06e4" providerId="LiveId" clId="{169BA23B-C06E-4698-8006-B5BB4CDE1EC2}" dt="2024-11-06T18:30:32.341" v="95241" actId="1036"/>
          <ac:grpSpMkLst>
            <pc:docMk/>
            <pc:sldMk cId="846541111" sldId="387"/>
            <ac:grpSpMk id="3377" creationId="{B37D3EF2-9E20-073A-3E75-792014E8228E}"/>
          </ac:grpSpMkLst>
        </pc:grpChg>
        <pc:picChg chg="add del mod">
          <ac:chgData name="Jeff Pribich" userId="0e5cf97a831f06e4" providerId="LiveId" clId="{169BA23B-C06E-4698-8006-B5BB4CDE1EC2}" dt="2024-11-06T19:46:22.062" v="96990" actId="478"/>
          <ac:picMkLst>
            <pc:docMk/>
            <pc:sldMk cId="846541111" sldId="387"/>
            <ac:picMk id="8" creationId="{FAB1F612-9134-2E77-A3A9-9458AA736B04}"/>
          </ac:picMkLst>
        </pc:picChg>
        <pc:cxnChg chg="add mod">
          <ac:chgData name="Jeff Pribich" userId="0e5cf97a831f06e4" providerId="LiveId" clId="{169BA23B-C06E-4698-8006-B5BB4CDE1EC2}" dt="2024-11-06T18:16:13.225" v="94973" actId="1035"/>
          <ac:cxnSpMkLst>
            <pc:docMk/>
            <pc:sldMk cId="846541111" sldId="387"/>
            <ac:cxnSpMk id="5" creationId="{CBA099B9-F997-E28B-3934-783E4E4FC5C5}"/>
          </ac:cxnSpMkLst>
        </pc:cxnChg>
        <pc:cxnChg chg="add mod">
          <ac:chgData name="Jeff Pribich" userId="0e5cf97a831f06e4" providerId="LiveId" clId="{169BA23B-C06E-4698-8006-B5BB4CDE1EC2}" dt="2024-11-06T18:50:25.753" v="96177" actId="14100"/>
          <ac:cxnSpMkLst>
            <pc:docMk/>
            <pc:sldMk cId="846541111" sldId="387"/>
            <ac:cxnSpMk id="22" creationId="{ACA8DB03-20D4-D4A9-718E-5712F0EAD82D}"/>
          </ac:cxnSpMkLst>
        </pc:cxnChg>
        <pc:cxnChg chg="add mod">
          <ac:chgData name="Jeff Pribich" userId="0e5cf97a831f06e4" providerId="LiveId" clId="{169BA23B-C06E-4698-8006-B5BB4CDE1EC2}" dt="2025-01-23T22:12:41.810" v="158632" actId="20577"/>
          <ac:cxnSpMkLst>
            <pc:docMk/>
            <pc:sldMk cId="846541111" sldId="387"/>
            <ac:cxnSpMk id="26" creationId="{FD75BB1E-A9EB-2740-18D6-4E0315F3AA48}"/>
          </ac:cxnSpMkLst>
        </pc:cxnChg>
        <pc:cxnChg chg="add mod">
          <ac:chgData name="Jeff Pribich" userId="0e5cf97a831f06e4" providerId="LiveId" clId="{169BA23B-C06E-4698-8006-B5BB4CDE1EC2}" dt="2024-11-06T19:50:38.779" v="97161" actId="14100"/>
          <ac:cxnSpMkLst>
            <pc:docMk/>
            <pc:sldMk cId="846541111" sldId="387"/>
            <ac:cxnSpMk id="29" creationId="{EFA2E8F5-D0C5-33DE-C860-01397C1471FA}"/>
          </ac:cxnSpMkLst>
        </pc:cxnChg>
        <pc:cxnChg chg="add mod">
          <ac:chgData name="Jeff Pribich" userId="0e5cf97a831f06e4" providerId="LiveId" clId="{169BA23B-C06E-4698-8006-B5BB4CDE1EC2}" dt="2024-11-06T20:00:00.043" v="97707" actId="1076"/>
          <ac:cxnSpMkLst>
            <pc:docMk/>
            <pc:sldMk cId="846541111" sldId="387"/>
            <ac:cxnSpMk id="32" creationId="{477475BA-DAAA-ED81-E724-21AB1F4B5C23}"/>
          </ac:cxnSpMkLst>
        </pc:cxnChg>
        <pc:cxnChg chg="mod">
          <ac:chgData name="Jeff Pribich" userId="0e5cf97a831f06e4" providerId="LiveId" clId="{169BA23B-C06E-4698-8006-B5BB4CDE1EC2}" dt="2025-01-23T22:16:30.069" v="158712" actId="1076"/>
          <ac:cxnSpMkLst>
            <pc:docMk/>
            <pc:sldMk cId="846541111" sldId="387"/>
            <ac:cxnSpMk id="2081" creationId="{210D1A34-A111-B7C6-F616-6EA984E5C4AD}"/>
          </ac:cxnSpMkLst>
        </pc:cxnChg>
        <pc:cxnChg chg="mod">
          <ac:chgData name="Jeff Pribich" userId="0e5cf97a831f06e4" providerId="LiveId" clId="{169BA23B-C06E-4698-8006-B5BB4CDE1EC2}" dt="2024-11-06T19:51:39.988" v="97185" actId="1036"/>
          <ac:cxnSpMkLst>
            <pc:docMk/>
            <pc:sldMk cId="846541111" sldId="387"/>
            <ac:cxnSpMk id="2098" creationId="{CF058AEB-6289-C1CA-11ED-400614B605EF}"/>
          </ac:cxnSpMkLst>
        </pc:cxnChg>
        <pc:cxnChg chg="mod">
          <ac:chgData name="Jeff Pribich" userId="0e5cf97a831f06e4" providerId="LiveId" clId="{169BA23B-C06E-4698-8006-B5BB4CDE1EC2}" dt="2024-11-06T18:15:53.450" v="94906" actId="1035"/>
          <ac:cxnSpMkLst>
            <pc:docMk/>
            <pc:sldMk cId="846541111" sldId="387"/>
            <ac:cxnSpMk id="2102" creationId="{7C0E7915-621B-5AF8-093B-BE4778B8511C}"/>
          </ac:cxnSpMkLst>
        </pc:cxnChg>
        <pc:cxnChg chg="mod">
          <ac:chgData name="Jeff Pribich" userId="0e5cf97a831f06e4" providerId="LiveId" clId="{169BA23B-C06E-4698-8006-B5BB4CDE1EC2}" dt="2024-11-06T18:47:53.040" v="96166" actId="14100"/>
          <ac:cxnSpMkLst>
            <pc:docMk/>
            <pc:sldMk cId="846541111" sldId="387"/>
            <ac:cxnSpMk id="2104" creationId="{E22BC0AA-950C-25D0-EA56-A01C3ECC083A}"/>
          </ac:cxnSpMkLst>
        </pc:cxnChg>
        <pc:cxnChg chg="mod">
          <ac:chgData name="Jeff Pribich" userId="0e5cf97a831f06e4" providerId="LiveId" clId="{169BA23B-C06E-4698-8006-B5BB4CDE1EC2}" dt="2024-11-06T17:57:59.641" v="94343" actId="1036"/>
          <ac:cxnSpMkLst>
            <pc:docMk/>
            <pc:sldMk cId="846541111" sldId="387"/>
            <ac:cxnSpMk id="3367" creationId="{5C589670-5710-8BC3-2F20-113E2E8324FA}"/>
          </ac:cxnSpMkLst>
        </pc:cxnChg>
        <pc:cxnChg chg="mod">
          <ac:chgData name="Jeff Pribich" userId="0e5cf97a831f06e4" providerId="LiveId" clId="{169BA23B-C06E-4698-8006-B5BB4CDE1EC2}" dt="2024-11-06T18:04:34.147" v="94430" actId="1035"/>
          <ac:cxnSpMkLst>
            <pc:docMk/>
            <pc:sldMk cId="846541111" sldId="387"/>
            <ac:cxnSpMk id="3385" creationId="{54CED85D-4BA7-5EB8-406E-47975D1F8FFB}"/>
          </ac:cxnSpMkLst>
        </pc:cxnChg>
      </pc:sldChg>
      <pc:sldChg chg="addSp delSp modSp add mod ord delAnim modAnim">
        <pc:chgData name="Jeff Pribich" userId="0e5cf97a831f06e4" providerId="LiveId" clId="{169BA23B-C06E-4698-8006-B5BB4CDE1EC2}" dt="2025-01-23T22:43:25.930" v="159102" actId="20577"/>
        <pc:sldMkLst>
          <pc:docMk/>
          <pc:sldMk cId="1633560942" sldId="388"/>
        </pc:sldMkLst>
        <pc:spChg chg="add mod">
          <ac:chgData name="Jeff Pribich" userId="0e5cf97a831f06e4" providerId="LiveId" clId="{169BA23B-C06E-4698-8006-B5BB4CDE1EC2}" dt="2024-11-06T23:06:49.763" v="99457" actId="14100"/>
          <ac:spMkLst>
            <pc:docMk/>
            <pc:sldMk cId="1633560942" sldId="388"/>
            <ac:spMk id="5" creationId="{DB17CAF1-7F28-1796-F03D-9498DCA147C7}"/>
          </ac:spMkLst>
        </pc:spChg>
        <pc:spChg chg="add mod">
          <ac:chgData name="Jeff Pribich" userId="0e5cf97a831f06e4" providerId="LiveId" clId="{169BA23B-C06E-4698-8006-B5BB4CDE1EC2}" dt="2024-11-06T23:29:01.412" v="101193" actId="20577"/>
          <ac:spMkLst>
            <pc:docMk/>
            <pc:sldMk cId="1633560942" sldId="388"/>
            <ac:spMk id="6" creationId="{03050D1A-6AE5-C4A4-68FE-A6B9520794F3}"/>
          </ac:spMkLst>
        </pc:spChg>
        <pc:spChg chg="add mod">
          <ac:chgData name="Jeff Pribich" userId="0e5cf97a831f06e4" providerId="LiveId" clId="{169BA23B-C06E-4698-8006-B5BB4CDE1EC2}" dt="2024-11-06T23:09:11.795" v="99698" actId="20577"/>
          <ac:spMkLst>
            <pc:docMk/>
            <pc:sldMk cId="1633560942" sldId="388"/>
            <ac:spMk id="8" creationId="{1B3D86CC-3217-6228-3A09-C03B30C8CCB5}"/>
          </ac:spMkLst>
        </pc:spChg>
        <pc:spChg chg="mod">
          <ac:chgData name="Jeff Pribich" userId="0e5cf97a831f06e4" providerId="LiveId" clId="{169BA23B-C06E-4698-8006-B5BB4CDE1EC2}" dt="2025-01-23T22:38:44.609" v="159000" actId="20577"/>
          <ac:spMkLst>
            <pc:docMk/>
            <pc:sldMk cId="1633560942" sldId="388"/>
            <ac:spMk id="13" creationId="{FEA393EF-7D92-F446-9E53-61682E1AD9F2}"/>
          </ac:spMkLst>
        </pc:spChg>
        <pc:spChg chg="add mod">
          <ac:chgData name="Jeff Pribich" userId="0e5cf97a831f06e4" providerId="LiveId" clId="{169BA23B-C06E-4698-8006-B5BB4CDE1EC2}" dt="2024-11-11T20:52:44.554" v="111048" actId="20577"/>
          <ac:spMkLst>
            <pc:docMk/>
            <pc:sldMk cId="1633560942" sldId="388"/>
            <ac:spMk id="19" creationId="{EF79A53D-98C6-C720-E1F8-08D913554743}"/>
          </ac:spMkLst>
        </pc:spChg>
        <pc:spChg chg="add del mod">
          <ac:chgData name="Jeff Pribich" userId="0e5cf97a831f06e4" providerId="LiveId" clId="{169BA23B-C06E-4698-8006-B5BB4CDE1EC2}" dt="2024-11-11T22:19:10.513" v="112259" actId="20577"/>
          <ac:spMkLst>
            <pc:docMk/>
            <pc:sldMk cId="1633560942" sldId="388"/>
            <ac:spMk id="45" creationId="{0566E3CB-154F-6A1C-5E7E-E3C81B6E43B8}"/>
          </ac:spMkLst>
        </pc:spChg>
        <pc:spChg chg="mod">
          <ac:chgData name="Jeff Pribich" userId="0e5cf97a831f06e4" providerId="LiveId" clId="{169BA23B-C06E-4698-8006-B5BB4CDE1EC2}" dt="2025-01-23T22:39:12.578" v="159002" actId="20577"/>
          <ac:spMkLst>
            <pc:docMk/>
            <pc:sldMk cId="1633560942" sldId="388"/>
            <ac:spMk id="122" creationId="{81B5437F-63F3-7E27-959C-97A2495B8897}"/>
          </ac:spMkLst>
        </pc:spChg>
        <pc:spChg chg="mod">
          <ac:chgData name="Jeff Pribich" userId="0e5cf97a831f06e4" providerId="LiveId" clId="{169BA23B-C06E-4698-8006-B5BB4CDE1EC2}" dt="2024-11-11T20:50:26.235" v="110960" actId="20577"/>
          <ac:spMkLst>
            <pc:docMk/>
            <pc:sldMk cId="1633560942" sldId="388"/>
            <ac:spMk id="123" creationId="{937E7158-0747-B3C1-27F0-69E8BDEA53AD}"/>
          </ac:spMkLst>
        </pc:spChg>
        <pc:spChg chg="mod">
          <ac:chgData name="Jeff Pribich" userId="0e5cf97a831f06e4" providerId="LiveId" clId="{169BA23B-C06E-4698-8006-B5BB4CDE1EC2}" dt="2025-01-23T22:41:06.854" v="159034" actId="20577"/>
          <ac:spMkLst>
            <pc:docMk/>
            <pc:sldMk cId="1633560942" sldId="388"/>
            <ac:spMk id="124" creationId="{FFB8E44C-7A6F-EE19-E780-CABB0793639F}"/>
          </ac:spMkLst>
        </pc:spChg>
        <pc:spChg chg="add del mod">
          <ac:chgData name="Jeff Pribich" userId="0e5cf97a831f06e4" providerId="LiveId" clId="{169BA23B-C06E-4698-8006-B5BB4CDE1EC2}" dt="2025-01-23T22:40:58.007" v="159028" actId="478"/>
          <ac:spMkLst>
            <pc:docMk/>
            <pc:sldMk cId="1633560942" sldId="388"/>
            <ac:spMk id="125" creationId="{DE9AE7E4-63AE-457E-9D6C-2C5421AEB209}"/>
          </ac:spMkLst>
        </pc:spChg>
        <pc:spChg chg="mod">
          <ac:chgData name="Jeff Pribich" userId="0e5cf97a831f06e4" providerId="LiveId" clId="{169BA23B-C06E-4698-8006-B5BB4CDE1EC2}" dt="2025-01-23T22:41:14.597" v="159040" actId="20577"/>
          <ac:spMkLst>
            <pc:docMk/>
            <pc:sldMk cId="1633560942" sldId="388"/>
            <ac:spMk id="127" creationId="{CD7050A9-62DE-4983-081B-0D140C2C47C8}"/>
          </ac:spMkLst>
        </pc:spChg>
        <pc:spChg chg="mod">
          <ac:chgData name="Jeff Pribich" userId="0e5cf97a831f06e4" providerId="LiveId" clId="{169BA23B-C06E-4698-8006-B5BB4CDE1EC2}" dt="2024-11-06T22:55:31.368" v="98792" actId="20577"/>
          <ac:spMkLst>
            <pc:docMk/>
            <pc:sldMk cId="1633560942" sldId="388"/>
            <ac:spMk id="1026" creationId="{4964A14A-8900-6BED-06BD-62F495439DE8}"/>
          </ac:spMkLst>
        </pc:spChg>
        <pc:spChg chg="mod">
          <ac:chgData name="Jeff Pribich" userId="0e5cf97a831f06e4" providerId="LiveId" clId="{169BA23B-C06E-4698-8006-B5BB4CDE1EC2}" dt="2025-01-23T22:10:26.945" v="158352" actId="1035"/>
          <ac:spMkLst>
            <pc:docMk/>
            <pc:sldMk cId="1633560942" sldId="388"/>
            <ac:spMk id="1029" creationId="{91C32F8F-CBC3-2514-6BF2-6AE7A3F41788}"/>
          </ac:spMkLst>
        </pc:spChg>
        <pc:spChg chg="mod">
          <ac:chgData name="Jeff Pribich" userId="0e5cf97a831f06e4" providerId="LiveId" clId="{169BA23B-C06E-4698-8006-B5BB4CDE1EC2}" dt="2024-11-06T20:22:46.388" v="98750" actId="20577"/>
          <ac:spMkLst>
            <pc:docMk/>
            <pc:sldMk cId="1633560942" sldId="388"/>
            <ac:spMk id="1042" creationId="{9089CEA9-9429-64E4-DC7C-139E1D6F7989}"/>
          </ac:spMkLst>
        </pc:spChg>
        <pc:spChg chg="mod">
          <ac:chgData name="Jeff Pribich" userId="0e5cf97a831f06e4" providerId="LiveId" clId="{169BA23B-C06E-4698-8006-B5BB4CDE1EC2}" dt="2024-11-11T20:53:07.411" v="111058" actId="20577"/>
          <ac:spMkLst>
            <pc:docMk/>
            <pc:sldMk cId="1633560942" sldId="388"/>
            <ac:spMk id="1043" creationId="{3208AD8E-9627-79C5-C3DE-7191F43FD40B}"/>
          </ac:spMkLst>
        </pc:spChg>
        <pc:spChg chg="mod">
          <ac:chgData name="Jeff Pribich" userId="0e5cf97a831f06e4" providerId="LiveId" clId="{169BA23B-C06E-4698-8006-B5BB4CDE1EC2}" dt="2025-01-23T22:43:20.654" v="159096" actId="20577"/>
          <ac:spMkLst>
            <pc:docMk/>
            <pc:sldMk cId="1633560942" sldId="388"/>
            <ac:spMk id="1044" creationId="{E8974AFD-D8FA-A5BA-43BD-98F60E724EF8}"/>
          </ac:spMkLst>
        </pc:spChg>
        <pc:spChg chg="mod">
          <ac:chgData name="Jeff Pribich" userId="0e5cf97a831f06e4" providerId="LiveId" clId="{169BA23B-C06E-4698-8006-B5BB4CDE1EC2}" dt="2025-01-23T22:43:13.444" v="159090" actId="20577"/>
          <ac:spMkLst>
            <pc:docMk/>
            <pc:sldMk cId="1633560942" sldId="388"/>
            <ac:spMk id="1045" creationId="{0B2262D9-9CE2-C0AA-7835-A2532E6054EA}"/>
          </ac:spMkLst>
        </pc:spChg>
        <pc:spChg chg="mod">
          <ac:chgData name="Jeff Pribich" userId="0e5cf97a831f06e4" providerId="LiveId" clId="{169BA23B-C06E-4698-8006-B5BB4CDE1EC2}" dt="2025-01-23T22:42:41.850" v="159067" actId="20577"/>
          <ac:spMkLst>
            <pc:docMk/>
            <pc:sldMk cId="1633560942" sldId="388"/>
            <ac:spMk id="1046" creationId="{3815E65D-9E7C-FAF9-3AC7-897CEF98AFC6}"/>
          </ac:spMkLst>
        </pc:spChg>
        <pc:spChg chg="mod">
          <ac:chgData name="Jeff Pribich" userId="0e5cf97a831f06e4" providerId="LiveId" clId="{169BA23B-C06E-4698-8006-B5BB4CDE1EC2}" dt="2025-01-23T22:43:25.930" v="159102" actId="20577"/>
          <ac:spMkLst>
            <pc:docMk/>
            <pc:sldMk cId="1633560942" sldId="388"/>
            <ac:spMk id="1047" creationId="{0E1C1B18-67A5-123A-B297-285C97261B01}"/>
          </ac:spMkLst>
        </pc:spChg>
        <pc:spChg chg="mod">
          <ac:chgData name="Jeff Pribich" userId="0e5cf97a831f06e4" providerId="LiveId" clId="{169BA23B-C06E-4698-8006-B5BB4CDE1EC2}" dt="2025-01-23T22:42:53.961" v="159074" actId="20577"/>
          <ac:spMkLst>
            <pc:docMk/>
            <pc:sldMk cId="1633560942" sldId="388"/>
            <ac:spMk id="1049" creationId="{39A8A98A-8213-DFCD-0164-3664D625C869}"/>
          </ac:spMkLst>
        </pc:spChg>
        <pc:spChg chg="mod">
          <ac:chgData name="Jeff Pribich" userId="0e5cf97a831f06e4" providerId="LiveId" clId="{169BA23B-C06E-4698-8006-B5BB4CDE1EC2}" dt="2025-01-23T22:43:07.466" v="159084" actId="20577"/>
          <ac:spMkLst>
            <pc:docMk/>
            <pc:sldMk cId="1633560942" sldId="388"/>
            <ac:spMk id="1050" creationId="{91D6F449-D349-502D-A7FB-9EF51CA6EDA2}"/>
          </ac:spMkLst>
        </pc:spChg>
        <pc:spChg chg="mod">
          <ac:chgData name="Jeff Pribich" userId="0e5cf97a831f06e4" providerId="LiveId" clId="{169BA23B-C06E-4698-8006-B5BB4CDE1EC2}" dt="2024-11-06T20:21:59.600" v="98705" actId="20577"/>
          <ac:spMkLst>
            <pc:docMk/>
            <pc:sldMk cId="1633560942" sldId="388"/>
            <ac:spMk id="1051" creationId="{480FF297-820B-D607-1B3C-6C675DFCBE27}"/>
          </ac:spMkLst>
        </pc:spChg>
        <pc:spChg chg="mod">
          <ac:chgData name="Jeff Pribich" userId="0e5cf97a831f06e4" providerId="LiveId" clId="{169BA23B-C06E-4698-8006-B5BB4CDE1EC2}" dt="2024-11-11T20:51:47.402" v="110981" actId="20577"/>
          <ac:spMkLst>
            <pc:docMk/>
            <pc:sldMk cId="1633560942" sldId="388"/>
            <ac:spMk id="1053" creationId="{9505B039-1743-5ABC-B81E-CFCFD4425BCD}"/>
          </ac:spMkLst>
        </pc:spChg>
        <pc:spChg chg="mod">
          <ac:chgData name="Jeff Pribich" userId="0e5cf97a831f06e4" providerId="LiveId" clId="{169BA23B-C06E-4698-8006-B5BB4CDE1EC2}" dt="2024-11-06T23:10:45.487" v="99836" actId="20577"/>
          <ac:spMkLst>
            <pc:docMk/>
            <pc:sldMk cId="1633560942" sldId="388"/>
            <ac:spMk id="2084" creationId="{054476FE-3D70-190E-0FA5-F1676531C82F}"/>
          </ac:spMkLst>
        </pc:spChg>
        <pc:spChg chg="mod">
          <ac:chgData name="Jeff Pribich" userId="0e5cf97a831f06e4" providerId="LiveId" clId="{169BA23B-C06E-4698-8006-B5BB4CDE1EC2}" dt="2025-01-23T22:42:14.936" v="159059" actId="6549"/>
          <ac:spMkLst>
            <pc:docMk/>
            <pc:sldMk cId="1633560942" sldId="388"/>
            <ac:spMk id="2091" creationId="{3E65528A-EB80-2FCF-C409-1867E6275CE9}"/>
          </ac:spMkLst>
        </pc:spChg>
        <pc:spChg chg="mod">
          <ac:chgData name="Jeff Pribich" userId="0e5cf97a831f06e4" providerId="LiveId" clId="{169BA23B-C06E-4698-8006-B5BB4CDE1EC2}" dt="2024-11-06T23:17:22.962" v="100461" actId="1076"/>
          <ac:spMkLst>
            <pc:docMk/>
            <pc:sldMk cId="1633560942" sldId="388"/>
            <ac:spMk id="2106" creationId="{4C306FC1-2895-BEFA-0E2E-6EC3EE51148E}"/>
          </ac:spMkLst>
        </pc:spChg>
        <pc:spChg chg="mod">
          <ac:chgData name="Jeff Pribich" userId="0e5cf97a831f06e4" providerId="LiveId" clId="{169BA23B-C06E-4698-8006-B5BB4CDE1EC2}" dt="2024-11-06T23:18:09.762" v="100465" actId="14100"/>
          <ac:spMkLst>
            <pc:docMk/>
            <pc:sldMk cId="1633560942" sldId="388"/>
            <ac:spMk id="2107" creationId="{958823E6-200D-681D-682A-ED44FBE25DE4}"/>
          </ac:spMkLst>
        </pc:spChg>
        <pc:spChg chg="mod">
          <ac:chgData name="Jeff Pribich" userId="0e5cf97a831f06e4" providerId="LiveId" clId="{169BA23B-C06E-4698-8006-B5BB4CDE1EC2}" dt="2025-01-23T22:05:43.083" v="158175" actId="20577"/>
          <ac:spMkLst>
            <pc:docMk/>
            <pc:sldMk cId="1633560942" sldId="388"/>
            <ac:spMk id="3169" creationId="{B1FD2D16-36D3-42E7-8E2E-510282838534}"/>
          </ac:spMkLst>
        </pc:spChg>
        <pc:spChg chg="mod">
          <ac:chgData name="Jeff Pribich" userId="0e5cf97a831f06e4" providerId="LiveId" clId="{169BA23B-C06E-4698-8006-B5BB4CDE1EC2}" dt="2025-01-23T22:05:50.466" v="158181" actId="20577"/>
          <ac:spMkLst>
            <pc:docMk/>
            <pc:sldMk cId="1633560942" sldId="388"/>
            <ac:spMk id="3170" creationId="{7044EEAA-2373-CE65-1921-A523EFAA0C00}"/>
          </ac:spMkLst>
        </pc:spChg>
        <pc:spChg chg="mod">
          <ac:chgData name="Jeff Pribich" userId="0e5cf97a831f06e4" providerId="LiveId" clId="{169BA23B-C06E-4698-8006-B5BB4CDE1EC2}" dt="2025-01-23T22:05:59.475" v="158187" actId="20577"/>
          <ac:spMkLst>
            <pc:docMk/>
            <pc:sldMk cId="1633560942" sldId="388"/>
            <ac:spMk id="3172" creationId="{6AE38C56-00C3-F824-9655-638005A7FE55}"/>
          </ac:spMkLst>
        </pc:spChg>
        <pc:spChg chg="mod">
          <ac:chgData name="Jeff Pribich" userId="0e5cf97a831f06e4" providerId="LiveId" clId="{169BA23B-C06E-4698-8006-B5BB4CDE1EC2}" dt="2025-01-23T22:41:21.726" v="159048" actId="20577"/>
          <ac:spMkLst>
            <pc:docMk/>
            <pc:sldMk cId="1633560942" sldId="388"/>
            <ac:spMk id="3227" creationId="{B221BB32-2E6A-9246-F3C5-F82D9C628923}"/>
          </ac:spMkLst>
        </pc:spChg>
        <pc:spChg chg="mod">
          <ac:chgData name="Jeff Pribich" userId="0e5cf97a831f06e4" providerId="LiveId" clId="{169BA23B-C06E-4698-8006-B5BB4CDE1EC2}" dt="2025-01-23T22:40:23.595" v="159009" actId="20577"/>
          <ac:spMkLst>
            <pc:docMk/>
            <pc:sldMk cId="1633560942" sldId="388"/>
            <ac:spMk id="3229" creationId="{7E275306-6E75-1A7F-8025-7951C47FFD14}"/>
          </ac:spMkLst>
        </pc:spChg>
        <pc:spChg chg="mod">
          <ac:chgData name="Jeff Pribich" userId="0e5cf97a831f06e4" providerId="LiveId" clId="{169BA23B-C06E-4698-8006-B5BB4CDE1EC2}" dt="2025-01-23T22:39:02.260" v="159001" actId="20577"/>
          <ac:spMkLst>
            <pc:docMk/>
            <pc:sldMk cId="1633560942" sldId="388"/>
            <ac:spMk id="3234" creationId="{6C7CFE8D-FAAF-DC52-D27B-63F134442963}"/>
          </ac:spMkLst>
        </pc:spChg>
        <pc:spChg chg="mod">
          <ac:chgData name="Jeff Pribich" userId="0e5cf97a831f06e4" providerId="LiveId" clId="{169BA23B-C06E-4698-8006-B5BB4CDE1EC2}" dt="2025-01-23T22:40:35.966" v="159019" actId="20577"/>
          <ac:spMkLst>
            <pc:docMk/>
            <pc:sldMk cId="1633560942" sldId="388"/>
            <ac:spMk id="3239" creationId="{E80710B1-3E31-B37B-59B9-67578C9AE366}"/>
          </ac:spMkLst>
        </pc:spChg>
        <pc:spChg chg="mod">
          <ac:chgData name="Jeff Pribich" userId="0e5cf97a831f06e4" providerId="LiveId" clId="{169BA23B-C06E-4698-8006-B5BB4CDE1EC2}" dt="2024-11-06T22:55:22.580" v="98777" actId="20577"/>
          <ac:spMkLst>
            <pc:docMk/>
            <pc:sldMk cId="1633560942" sldId="388"/>
            <ac:spMk id="3244" creationId="{9D5ED587-84BE-E988-91AD-85B2AFB6387F}"/>
          </ac:spMkLst>
        </pc:spChg>
        <pc:spChg chg="mod">
          <ac:chgData name="Jeff Pribich" userId="0e5cf97a831f06e4" providerId="LiveId" clId="{169BA23B-C06E-4698-8006-B5BB4CDE1EC2}" dt="2025-01-23T22:06:13.394" v="158195" actId="14100"/>
          <ac:spMkLst>
            <pc:docMk/>
            <pc:sldMk cId="1633560942" sldId="388"/>
            <ac:spMk id="3258" creationId="{B680F303-7132-24B0-2D9C-622F2032F296}"/>
          </ac:spMkLst>
        </pc:spChg>
        <pc:spChg chg="mod">
          <ac:chgData name="Jeff Pribich" userId="0e5cf97a831f06e4" providerId="LiveId" clId="{169BA23B-C06E-4698-8006-B5BB4CDE1EC2}" dt="2025-01-23T22:06:24.445" v="158207" actId="20577"/>
          <ac:spMkLst>
            <pc:docMk/>
            <pc:sldMk cId="1633560942" sldId="388"/>
            <ac:spMk id="3259" creationId="{789029F4-0DE3-9753-4DC6-B4B1FFEEF257}"/>
          </ac:spMkLst>
        </pc:spChg>
        <pc:spChg chg="mod">
          <ac:chgData name="Jeff Pribich" userId="0e5cf97a831f06e4" providerId="LiveId" clId="{169BA23B-C06E-4698-8006-B5BB4CDE1EC2}" dt="2025-01-23T22:06:19.763" v="158201" actId="20577"/>
          <ac:spMkLst>
            <pc:docMk/>
            <pc:sldMk cId="1633560942" sldId="388"/>
            <ac:spMk id="3260" creationId="{9A17E7B2-4752-95E1-B6AE-0FE53A46D69A}"/>
          </ac:spMkLst>
        </pc:spChg>
        <pc:spChg chg="mod">
          <ac:chgData name="Jeff Pribich" userId="0e5cf97a831f06e4" providerId="LiveId" clId="{169BA23B-C06E-4698-8006-B5BB4CDE1EC2}" dt="2025-01-23T22:06:31.595" v="158213" actId="20577"/>
          <ac:spMkLst>
            <pc:docMk/>
            <pc:sldMk cId="1633560942" sldId="388"/>
            <ac:spMk id="3262" creationId="{F00E457C-BE0B-CDF8-3AA6-FE5550FDFF9B}"/>
          </ac:spMkLst>
        </pc:spChg>
        <pc:spChg chg="mod">
          <ac:chgData name="Jeff Pribich" userId="0e5cf97a831f06e4" providerId="LiveId" clId="{169BA23B-C06E-4698-8006-B5BB4CDE1EC2}" dt="2025-01-23T22:06:38.177" v="158222" actId="20577"/>
          <ac:spMkLst>
            <pc:docMk/>
            <pc:sldMk cId="1633560942" sldId="388"/>
            <ac:spMk id="3263" creationId="{F10286D4-E9FD-CA21-7B6A-01C7209F1721}"/>
          </ac:spMkLst>
        </pc:spChg>
        <pc:spChg chg="mod">
          <ac:chgData name="Jeff Pribich" userId="0e5cf97a831f06e4" providerId="LiveId" clId="{169BA23B-C06E-4698-8006-B5BB4CDE1EC2}" dt="2024-11-06T20:22:28.914" v="98719" actId="1036"/>
          <ac:spMkLst>
            <pc:docMk/>
            <pc:sldMk cId="1633560942" sldId="388"/>
            <ac:spMk id="3356" creationId="{A10978E6-039F-6167-B6FD-CE9874F6DA50}"/>
          </ac:spMkLst>
        </pc:spChg>
        <pc:spChg chg="mod">
          <ac:chgData name="Jeff Pribich" userId="0e5cf97a831f06e4" providerId="LiveId" clId="{169BA23B-C06E-4698-8006-B5BB4CDE1EC2}" dt="2024-11-06T20:17:55.950" v="98369" actId="339"/>
          <ac:spMkLst>
            <pc:docMk/>
            <pc:sldMk cId="1633560942" sldId="388"/>
            <ac:spMk id="3357" creationId="{F2410A60-19FF-FAC6-8736-E0D97CE00EAE}"/>
          </ac:spMkLst>
        </pc:spChg>
        <pc:grpChg chg="add del mod">
          <ac:chgData name="Jeff Pribich" userId="0e5cf97a831f06e4" providerId="LiveId" clId="{169BA23B-C06E-4698-8006-B5BB4CDE1EC2}" dt="2024-11-06T20:20:27.487" v="98610" actId="1035"/>
          <ac:grpSpMkLst>
            <pc:docMk/>
            <pc:sldMk cId="1633560942" sldId="388"/>
            <ac:grpSpMk id="116" creationId="{EC29656B-955B-D789-70F8-F6926C8DF231}"/>
          </ac:grpSpMkLst>
        </pc:grpChg>
        <pc:grpChg chg="mod">
          <ac:chgData name="Jeff Pribich" userId="0e5cf97a831f06e4" providerId="LiveId" clId="{169BA23B-C06E-4698-8006-B5BB4CDE1EC2}" dt="2024-11-06T20:22:37.808" v="98725" actId="1036"/>
          <ac:grpSpMkLst>
            <pc:docMk/>
            <pc:sldMk cId="1633560942" sldId="388"/>
            <ac:grpSpMk id="1036" creationId="{7BDC9C2E-6FF9-8298-0AC8-F37796B602A6}"/>
          </ac:grpSpMkLst>
        </pc:grpChg>
        <pc:grpChg chg="mod">
          <ac:chgData name="Jeff Pribich" userId="0e5cf97a831f06e4" providerId="LiveId" clId="{169BA23B-C06E-4698-8006-B5BB4CDE1EC2}" dt="2024-11-06T20:21:01.792" v="98631" actId="1036"/>
          <ac:grpSpMkLst>
            <pc:docMk/>
            <pc:sldMk cId="1633560942" sldId="388"/>
            <ac:grpSpMk id="2064" creationId="{26D72A21-F720-5531-F6A7-FA91B6E2C8A1}"/>
          </ac:grpSpMkLst>
        </pc:grpChg>
        <pc:grpChg chg="mod">
          <ac:chgData name="Jeff Pribich" userId="0e5cf97a831f06e4" providerId="LiveId" clId="{169BA23B-C06E-4698-8006-B5BB4CDE1EC2}" dt="2024-11-06T20:20:14.997" v="98591" actId="1036"/>
          <ac:grpSpMkLst>
            <pc:docMk/>
            <pc:sldMk cId="1633560942" sldId="388"/>
            <ac:grpSpMk id="3369" creationId="{280249C4-CED6-CDB2-9540-436ABE8703CF}"/>
          </ac:grpSpMkLst>
        </pc:grpChg>
        <pc:picChg chg="add mod">
          <ac:chgData name="Jeff Pribich" userId="0e5cf97a831f06e4" providerId="LiveId" clId="{169BA23B-C06E-4698-8006-B5BB4CDE1EC2}" dt="2024-11-06T23:07:02.251" v="99459" actId="14100"/>
          <ac:picMkLst>
            <pc:docMk/>
            <pc:sldMk cId="1633560942" sldId="388"/>
            <ac:picMk id="3" creationId="{671A922D-78FE-846B-AFE3-2EE56FACE4B8}"/>
          </ac:picMkLst>
        </pc:picChg>
        <pc:cxnChg chg="add mod">
          <ac:chgData name="Jeff Pribich" userId="0e5cf97a831f06e4" providerId="LiveId" clId="{169BA23B-C06E-4698-8006-B5BB4CDE1EC2}" dt="2024-11-06T23:16:42.499" v="100446" actId="14100"/>
          <ac:cxnSpMkLst>
            <pc:docMk/>
            <pc:sldMk cId="1633560942" sldId="388"/>
            <ac:cxnSpMk id="12" creationId="{82FAB1B1-E072-E3CC-4BFF-DDF7787C3EEA}"/>
          </ac:cxnSpMkLst>
        </pc:cxnChg>
        <pc:cxnChg chg="add mod">
          <ac:chgData name="Jeff Pribich" userId="0e5cf97a831f06e4" providerId="LiveId" clId="{169BA23B-C06E-4698-8006-B5BB4CDE1EC2}" dt="2024-11-06T23:17:38.380" v="100463" actId="14100"/>
          <ac:cxnSpMkLst>
            <pc:docMk/>
            <pc:sldMk cId="1633560942" sldId="388"/>
            <ac:cxnSpMk id="16" creationId="{512A17C9-03C3-0304-40D8-25C8B163407A}"/>
          </ac:cxnSpMkLst>
        </pc:cxnChg>
        <pc:cxnChg chg="add mod">
          <ac:chgData name="Jeff Pribich" userId="0e5cf97a831f06e4" providerId="LiveId" clId="{169BA23B-C06E-4698-8006-B5BB4CDE1EC2}" dt="2024-11-06T23:18:41.490" v="100514" actId="1076"/>
          <ac:cxnSpMkLst>
            <pc:docMk/>
            <pc:sldMk cId="1633560942" sldId="388"/>
            <ac:cxnSpMk id="18" creationId="{A5233081-9E94-7986-087F-2C84CC179B99}"/>
          </ac:cxnSpMkLst>
        </pc:cxnChg>
        <pc:cxnChg chg="mod">
          <ac:chgData name="Jeff Pribich" userId="0e5cf97a831f06e4" providerId="LiveId" clId="{169BA23B-C06E-4698-8006-B5BB4CDE1EC2}" dt="2024-11-06T20:23:03.654" v="98756" actId="1038"/>
          <ac:cxnSpMkLst>
            <pc:docMk/>
            <pc:sldMk cId="1633560942" sldId="388"/>
            <ac:cxnSpMk id="1041" creationId="{6F86B932-F5BB-6D7E-D86B-4DE39E8EF0D1}"/>
          </ac:cxnSpMkLst>
        </pc:cxnChg>
        <pc:cxnChg chg="mod">
          <ac:chgData name="Jeff Pribich" userId="0e5cf97a831f06e4" providerId="LiveId" clId="{169BA23B-C06E-4698-8006-B5BB4CDE1EC2}" dt="2024-11-06T20:15:15.575" v="98288" actId="1035"/>
          <ac:cxnSpMkLst>
            <pc:docMk/>
            <pc:sldMk cId="1633560942" sldId="388"/>
            <ac:cxnSpMk id="2072" creationId="{03CF4615-CDC4-AF35-815D-FE8FF99FD719}"/>
          </ac:cxnSpMkLst>
        </pc:cxnChg>
        <pc:cxnChg chg="mod">
          <ac:chgData name="Jeff Pribich" userId="0e5cf97a831f06e4" providerId="LiveId" clId="{169BA23B-C06E-4698-8006-B5BB4CDE1EC2}" dt="2024-11-06T20:21:33.136" v="98701" actId="1035"/>
          <ac:cxnSpMkLst>
            <pc:docMk/>
            <pc:sldMk cId="1633560942" sldId="388"/>
            <ac:cxnSpMk id="2073" creationId="{E3C2FB55-5D1D-AC4B-AF0F-B81D1AE248D1}"/>
          </ac:cxnSpMkLst>
        </pc:cxnChg>
        <pc:cxnChg chg="mod">
          <ac:chgData name="Jeff Pribich" userId="0e5cf97a831f06e4" providerId="LiveId" clId="{169BA23B-C06E-4698-8006-B5BB4CDE1EC2}" dt="2024-11-06T23:09:52.487" v="99703" actId="14100"/>
          <ac:cxnSpMkLst>
            <pc:docMk/>
            <pc:sldMk cId="1633560942" sldId="388"/>
            <ac:cxnSpMk id="2077" creationId="{12992F60-1C45-846D-9324-BFE05804589B}"/>
          </ac:cxnSpMkLst>
        </pc:cxnChg>
        <pc:cxnChg chg="mod">
          <ac:chgData name="Jeff Pribich" userId="0e5cf97a831f06e4" providerId="LiveId" clId="{169BA23B-C06E-4698-8006-B5BB4CDE1EC2}" dt="2024-11-06T23:18:16.780" v="100511" actId="1035"/>
          <ac:cxnSpMkLst>
            <pc:docMk/>
            <pc:sldMk cId="1633560942" sldId="388"/>
            <ac:cxnSpMk id="2104" creationId="{3F3A44B6-B4CB-0E43-C670-1509330268B9}"/>
          </ac:cxnSpMkLst>
        </pc:cxnChg>
        <pc:cxnChg chg="mod">
          <ac:chgData name="Jeff Pribich" userId="0e5cf97a831f06e4" providerId="LiveId" clId="{169BA23B-C06E-4698-8006-B5BB4CDE1EC2}" dt="2024-11-13T02:13:10.281" v="112518" actId="1076"/>
          <ac:cxnSpMkLst>
            <pc:docMk/>
            <pc:sldMk cId="1633560942" sldId="388"/>
            <ac:cxnSpMk id="3181" creationId="{7E6740E9-0282-211E-6389-FC8395B219CE}"/>
          </ac:cxnSpMkLst>
        </pc:cxnChg>
        <pc:cxnChg chg="mod">
          <ac:chgData name="Jeff Pribich" userId="0e5cf97a831f06e4" providerId="LiveId" clId="{169BA23B-C06E-4698-8006-B5BB4CDE1EC2}" dt="2024-11-13T02:13:10.281" v="112518" actId="1076"/>
          <ac:cxnSpMkLst>
            <pc:docMk/>
            <pc:sldMk cId="1633560942" sldId="388"/>
            <ac:cxnSpMk id="3182" creationId="{3B83D205-14DD-D305-E1BE-261AA8909678}"/>
          </ac:cxnSpMkLst>
        </pc:cxnChg>
        <pc:cxnChg chg="mod">
          <ac:chgData name="Jeff Pribich" userId="0e5cf97a831f06e4" providerId="LiveId" clId="{169BA23B-C06E-4698-8006-B5BB4CDE1EC2}" dt="2024-11-13T02:13:10.281" v="112518" actId="1076"/>
          <ac:cxnSpMkLst>
            <pc:docMk/>
            <pc:sldMk cId="1633560942" sldId="388"/>
            <ac:cxnSpMk id="3183" creationId="{7F1CC02B-B642-C864-2E9C-926E227740B7}"/>
          </ac:cxnSpMkLst>
        </pc:cxnChg>
        <pc:cxnChg chg="mod">
          <ac:chgData name="Jeff Pribich" userId="0e5cf97a831f06e4" providerId="LiveId" clId="{169BA23B-C06E-4698-8006-B5BB4CDE1EC2}" dt="2024-11-13T02:13:10.281" v="112518" actId="1076"/>
          <ac:cxnSpMkLst>
            <pc:docMk/>
            <pc:sldMk cId="1633560942" sldId="388"/>
            <ac:cxnSpMk id="3184" creationId="{6E90AB69-0350-A287-4038-637CE75E0413}"/>
          </ac:cxnSpMkLst>
        </pc:cxnChg>
        <pc:cxnChg chg="mod">
          <ac:chgData name="Jeff Pribich" userId="0e5cf97a831f06e4" providerId="LiveId" clId="{169BA23B-C06E-4698-8006-B5BB4CDE1EC2}" dt="2024-11-13T02:13:10.281" v="112518" actId="1076"/>
          <ac:cxnSpMkLst>
            <pc:docMk/>
            <pc:sldMk cId="1633560942" sldId="388"/>
            <ac:cxnSpMk id="3237" creationId="{59E1DE65-EC00-8787-BB2F-1F9111ADCD44}"/>
          </ac:cxnSpMkLst>
        </pc:cxnChg>
      </pc:sldChg>
      <pc:sldChg chg="addSp delSp modSp mod">
        <pc:chgData name="Jeff Pribich" userId="0e5cf97a831f06e4" providerId="LiveId" clId="{169BA23B-C06E-4698-8006-B5BB4CDE1EC2}" dt="2025-01-22T21:01:51.654" v="157025" actId="1035"/>
        <pc:sldMkLst>
          <pc:docMk/>
          <pc:sldMk cId="3796571298" sldId="389"/>
        </pc:sldMkLst>
        <pc:spChg chg="mod">
          <ac:chgData name="Jeff Pribich" userId="0e5cf97a831f06e4" providerId="LiveId" clId="{169BA23B-C06E-4698-8006-B5BB4CDE1EC2}" dt="2025-01-17T17:35:57.830" v="154712" actId="6549"/>
          <ac:spMkLst>
            <pc:docMk/>
            <pc:sldMk cId="3796571298" sldId="389"/>
            <ac:spMk id="8" creationId="{35A81460-B987-4D6C-AA58-C51E366FC2E7}"/>
          </ac:spMkLst>
        </pc:spChg>
        <pc:spChg chg="mod">
          <ac:chgData name="Jeff Pribich" userId="0e5cf97a831f06e4" providerId="LiveId" clId="{169BA23B-C06E-4698-8006-B5BB4CDE1EC2}" dt="2025-01-22T21:00:28.485" v="156972" actId="20577"/>
          <ac:spMkLst>
            <pc:docMk/>
            <pc:sldMk cId="3796571298" sldId="389"/>
            <ac:spMk id="9" creationId="{0FE7B4B7-7F2F-4A01-AEE8-843781192E91}"/>
          </ac:spMkLst>
        </pc:spChg>
        <pc:spChg chg="mod">
          <ac:chgData name="Jeff Pribich" userId="0e5cf97a831f06e4" providerId="LiveId" clId="{169BA23B-C06E-4698-8006-B5BB4CDE1EC2}" dt="2025-01-22T21:01:51.654" v="157025" actId="1035"/>
          <ac:spMkLst>
            <pc:docMk/>
            <pc:sldMk cId="3796571298" sldId="389"/>
            <ac:spMk id="12" creationId="{48FFB87C-06A7-D5FB-CAAA-1E8866876FD3}"/>
          </ac:spMkLst>
        </pc:spChg>
        <pc:spChg chg="mod">
          <ac:chgData name="Jeff Pribich" userId="0e5cf97a831f06e4" providerId="LiveId" clId="{169BA23B-C06E-4698-8006-B5BB4CDE1EC2}" dt="2025-01-17T18:12:25.783" v="154836" actId="20577"/>
          <ac:spMkLst>
            <pc:docMk/>
            <pc:sldMk cId="3796571298" sldId="389"/>
            <ac:spMk id="14" creationId="{AF02CF10-B753-35CE-8F9D-745C03BB8BEC}"/>
          </ac:spMkLst>
        </pc:spChg>
        <pc:spChg chg="mod">
          <ac:chgData name="Jeff Pribich" userId="0e5cf97a831f06e4" providerId="LiveId" clId="{169BA23B-C06E-4698-8006-B5BB4CDE1EC2}" dt="2025-01-17T17:36:14.482" v="154772" actId="1035"/>
          <ac:spMkLst>
            <pc:docMk/>
            <pc:sldMk cId="3796571298" sldId="389"/>
            <ac:spMk id="15" creationId="{F145DD11-85EC-2D69-8AFE-C8B6273ED8B3}"/>
          </ac:spMkLst>
        </pc:spChg>
        <pc:picChg chg="add mod">
          <ac:chgData name="Jeff Pribich" userId="0e5cf97a831f06e4" providerId="LiveId" clId="{169BA23B-C06E-4698-8006-B5BB4CDE1EC2}" dt="2025-01-17T17:35:47.346" v="154709" actId="1036"/>
          <ac:picMkLst>
            <pc:docMk/>
            <pc:sldMk cId="3796571298" sldId="389"/>
            <ac:picMk id="4" creationId="{96A697E2-B167-6EC5-5D7B-F76DB6D58191}"/>
          </ac:picMkLst>
        </pc:picChg>
        <pc:picChg chg="mod">
          <ac:chgData name="Jeff Pribich" userId="0e5cf97a831f06e4" providerId="LiveId" clId="{169BA23B-C06E-4698-8006-B5BB4CDE1EC2}" dt="2025-01-17T17:36:09.998" v="154752" actId="1035"/>
          <ac:picMkLst>
            <pc:docMk/>
            <pc:sldMk cId="3796571298" sldId="389"/>
            <ac:picMk id="7" creationId="{A01E60B8-7231-31D5-8378-54BD6E261E82}"/>
          </ac:picMkLst>
        </pc:picChg>
      </pc:sldChg>
      <pc:sldChg chg="addSp delSp modSp add del mod ord">
        <pc:chgData name="Jeff Pribich" userId="0e5cf97a831f06e4" providerId="LiveId" clId="{169BA23B-C06E-4698-8006-B5BB4CDE1EC2}" dt="2024-11-20T18:08:34.535" v="124035" actId="47"/>
        <pc:sldMkLst>
          <pc:docMk/>
          <pc:sldMk cId="3776360487" sldId="390"/>
        </pc:sldMkLst>
      </pc:sldChg>
      <pc:sldChg chg="addSp delSp modSp add del mod ord">
        <pc:chgData name="Jeff Pribich" userId="0e5cf97a831f06e4" providerId="LiveId" clId="{169BA23B-C06E-4698-8006-B5BB4CDE1EC2}" dt="2024-11-20T18:09:11.372" v="124044" actId="47"/>
        <pc:sldMkLst>
          <pc:docMk/>
          <pc:sldMk cId="3583050364" sldId="391"/>
        </pc:sldMkLst>
      </pc:sldChg>
      <pc:sldChg chg="addSp delSp modSp add mod ord">
        <pc:chgData name="Jeff Pribich" userId="0e5cf97a831f06e4" providerId="LiveId" clId="{169BA23B-C06E-4698-8006-B5BB4CDE1EC2}" dt="2024-12-13T19:14:48.486" v="140412" actId="14100"/>
        <pc:sldMkLst>
          <pc:docMk/>
          <pc:sldMk cId="3076477619" sldId="392"/>
        </pc:sldMkLst>
        <pc:spChg chg="mod">
          <ac:chgData name="Jeff Pribich" userId="0e5cf97a831f06e4" providerId="LiveId" clId="{169BA23B-C06E-4698-8006-B5BB4CDE1EC2}" dt="2024-11-20T16:55:06.441" v="123857" actId="1076"/>
          <ac:spMkLst>
            <pc:docMk/>
            <pc:sldMk cId="3076477619" sldId="392"/>
            <ac:spMk id="7" creationId="{24DE0CC9-EF67-A048-4174-C6E3E6495065}"/>
          </ac:spMkLst>
        </pc:spChg>
        <pc:spChg chg="mod">
          <ac:chgData name="Jeff Pribich" userId="0e5cf97a831f06e4" providerId="LiveId" clId="{169BA23B-C06E-4698-8006-B5BB4CDE1EC2}" dt="2024-12-13T19:14:48.486" v="140412" actId="14100"/>
          <ac:spMkLst>
            <pc:docMk/>
            <pc:sldMk cId="3076477619" sldId="392"/>
            <ac:spMk id="10" creationId="{3E3C44DF-FD51-2D85-39FE-239A037477B7}"/>
          </ac:spMkLst>
        </pc:spChg>
        <pc:picChg chg="add mod">
          <ac:chgData name="Jeff Pribich" userId="0e5cf97a831f06e4" providerId="LiveId" clId="{169BA23B-C06E-4698-8006-B5BB4CDE1EC2}" dt="2024-11-20T16:55:04.477" v="123856"/>
          <ac:picMkLst>
            <pc:docMk/>
            <pc:sldMk cId="3076477619" sldId="392"/>
            <ac:picMk id="2" creationId="{D52F0240-8A68-45C4-97A8-E36239C2D715}"/>
          </ac:picMkLst>
        </pc:picChg>
        <pc:picChg chg="add mod">
          <ac:chgData name="Jeff Pribich" userId="0e5cf97a831f06e4" providerId="LiveId" clId="{169BA23B-C06E-4698-8006-B5BB4CDE1EC2}" dt="2024-11-20T16:55:04.477" v="123856"/>
          <ac:picMkLst>
            <pc:docMk/>
            <pc:sldMk cId="3076477619" sldId="392"/>
            <ac:picMk id="3" creationId="{D3A5BECB-40A8-5D03-00D9-124B87A996E4}"/>
          </ac:picMkLst>
        </pc:picChg>
        <pc:picChg chg="add mod">
          <ac:chgData name="Jeff Pribich" userId="0e5cf97a831f06e4" providerId="LiveId" clId="{169BA23B-C06E-4698-8006-B5BB4CDE1EC2}" dt="2024-11-20T16:55:23.157" v="123858"/>
          <ac:picMkLst>
            <pc:docMk/>
            <pc:sldMk cId="3076477619" sldId="392"/>
            <ac:picMk id="4" creationId="{301F9666-18D4-C531-066E-1E14C4491AF4}"/>
          </ac:picMkLst>
        </pc:picChg>
      </pc:sldChg>
      <pc:sldChg chg="addSp delSp modSp add del mod ord">
        <pc:chgData name="Jeff Pribich" userId="0e5cf97a831f06e4" providerId="LiveId" clId="{169BA23B-C06E-4698-8006-B5BB4CDE1EC2}" dt="2024-11-20T18:08:54.679" v="124040" actId="47"/>
        <pc:sldMkLst>
          <pc:docMk/>
          <pc:sldMk cId="2443847969" sldId="393"/>
        </pc:sldMkLst>
      </pc:sldChg>
      <pc:sldChg chg="addSp delSp modSp add mod ord">
        <pc:chgData name="Jeff Pribich" userId="0e5cf97a831f06e4" providerId="LiveId" clId="{169BA23B-C06E-4698-8006-B5BB4CDE1EC2}" dt="2025-01-23T22:50:21.932" v="159225" actId="1037"/>
        <pc:sldMkLst>
          <pc:docMk/>
          <pc:sldMk cId="1162533705" sldId="394"/>
        </pc:sldMkLst>
        <pc:spChg chg="mod">
          <ac:chgData name="Jeff Pribich" userId="0e5cf97a831f06e4" providerId="LiveId" clId="{169BA23B-C06E-4698-8006-B5BB4CDE1EC2}" dt="2024-11-19T22:39:25.574" v="121902" actId="1076"/>
          <ac:spMkLst>
            <pc:docMk/>
            <pc:sldMk cId="1162533705" sldId="394"/>
            <ac:spMk id="2" creationId="{E7EF2A54-5AB3-8B79-65EA-CCCF10A8542D}"/>
          </ac:spMkLst>
        </pc:spChg>
        <pc:spChg chg="mod">
          <ac:chgData name="Jeff Pribich" userId="0e5cf97a831f06e4" providerId="LiveId" clId="{169BA23B-C06E-4698-8006-B5BB4CDE1EC2}" dt="2024-11-19T22:26:43.834" v="121467" actId="1038"/>
          <ac:spMkLst>
            <pc:docMk/>
            <pc:sldMk cId="1162533705" sldId="394"/>
            <ac:spMk id="3" creationId="{0109F50E-AEBB-317A-8C41-3156719877B0}"/>
          </ac:spMkLst>
        </pc:spChg>
        <pc:spChg chg="add mod">
          <ac:chgData name="Jeff Pribich" userId="0e5cf97a831f06e4" providerId="LiveId" clId="{169BA23B-C06E-4698-8006-B5BB4CDE1EC2}" dt="2024-11-20T21:53:31.702" v="125979" actId="20577"/>
          <ac:spMkLst>
            <pc:docMk/>
            <pc:sldMk cId="1162533705" sldId="394"/>
            <ac:spMk id="4" creationId="{FCA64E55-F26C-6ECA-EAA2-FB7BA31F49E8}"/>
          </ac:spMkLst>
        </pc:spChg>
        <pc:spChg chg="mod">
          <ac:chgData name="Jeff Pribich" userId="0e5cf97a831f06e4" providerId="LiveId" clId="{169BA23B-C06E-4698-8006-B5BB4CDE1EC2}" dt="2024-11-19T22:26:35.184" v="121463" actId="1076"/>
          <ac:spMkLst>
            <pc:docMk/>
            <pc:sldMk cId="1162533705" sldId="394"/>
            <ac:spMk id="6" creationId="{EA9FBB6F-4B3B-1A0A-605D-087BBC3FAE3F}"/>
          </ac:spMkLst>
        </pc:spChg>
        <pc:spChg chg="mod">
          <ac:chgData name="Jeff Pribich" userId="0e5cf97a831f06e4" providerId="LiveId" clId="{169BA23B-C06E-4698-8006-B5BB4CDE1EC2}" dt="2024-11-19T22:27:33.327" v="121480" actId="1076"/>
          <ac:spMkLst>
            <pc:docMk/>
            <pc:sldMk cId="1162533705" sldId="394"/>
            <ac:spMk id="9" creationId="{1A7ADF8A-FEAC-E90C-998F-C389C5F29AF0}"/>
          </ac:spMkLst>
        </pc:spChg>
        <pc:spChg chg="mod">
          <ac:chgData name="Jeff Pribich" userId="0e5cf97a831f06e4" providerId="LiveId" clId="{169BA23B-C06E-4698-8006-B5BB4CDE1EC2}" dt="2024-11-20T21:19:39.467" v="125322" actId="20577"/>
          <ac:spMkLst>
            <pc:docMk/>
            <pc:sldMk cId="1162533705" sldId="394"/>
            <ac:spMk id="10" creationId="{E3CAF5A7-7878-E742-ED93-F8654395BBDA}"/>
          </ac:spMkLst>
        </pc:spChg>
        <pc:spChg chg="mod">
          <ac:chgData name="Jeff Pribich" userId="0e5cf97a831f06e4" providerId="LiveId" clId="{169BA23B-C06E-4698-8006-B5BB4CDE1EC2}" dt="2024-11-19T22:39:18.650" v="121901" actId="20577"/>
          <ac:spMkLst>
            <pc:docMk/>
            <pc:sldMk cId="1162533705" sldId="394"/>
            <ac:spMk id="11" creationId="{DB26EF1C-6F24-E1B6-9D33-AE177F963E07}"/>
          </ac:spMkLst>
        </pc:spChg>
        <pc:spChg chg="mod">
          <ac:chgData name="Jeff Pribich" userId="0e5cf97a831f06e4" providerId="LiveId" clId="{169BA23B-C06E-4698-8006-B5BB4CDE1EC2}" dt="2024-11-19T22:27:59.026" v="121492" actId="1076"/>
          <ac:spMkLst>
            <pc:docMk/>
            <pc:sldMk cId="1162533705" sldId="394"/>
            <ac:spMk id="12" creationId="{206614FB-E973-9D1F-0198-1FEB0A5F2120}"/>
          </ac:spMkLst>
        </pc:spChg>
        <pc:spChg chg="mod">
          <ac:chgData name="Jeff Pribich" userId="0e5cf97a831f06e4" providerId="LiveId" clId="{169BA23B-C06E-4698-8006-B5BB4CDE1EC2}" dt="2024-11-19T22:37:26.957" v="121809" actId="1076"/>
          <ac:spMkLst>
            <pc:docMk/>
            <pc:sldMk cId="1162533705" sldId="394"/>
            <ac:spMk id="13" creationId="{53540101-276F-484B-8CC5-954160019840}"/>
          </ac:spMkLst>
        </pc:spChg>
        <pc:spChg chg="add mod">
          <ac:chgData name="Jeff Pribich" userId="0e5cf97a831f06e4" providerId="LiveId" clId="{169BA23B-C06E-4698-8006-B5BB4CDE1EC2}" dt="2024-11-19T22:34:03.428" v="121611" actId="1076"/>
          <ac:spMkLst>
            <pc:docMk/>
            <pc:sldMk cId="1162533705" sldId="394"/>
            <ac:spMk id="15" creationId="{38A96AD5-0126-7D02-EFAC-56B82163F955}"/>
          </ac:spMkLst>
        </pc:spChg>
        <pc:spChg chg="mod">
          <ac:chgData name="Jeff Pribich" userId="0e5cf97a831f06e4" providerId="LiveId" clId="{169BA23B-C06E-4698-8006-B5BB4CDE1EC2}" dt="2024-11-19T22:41:08.981" v="122144" actId="14100"/>
          <ac:spMkLst>
            <pc:docMk/>
            <pc:sldMk cId="1162533705" sldId="394"/>
            <ac:spMk id="18" creationId="{D48FE255-5DDC-7106-D628-3AB2FEF0403B}"/>
          </ac:spMkLst>
        </pc:spChg>
        <pc:spChg chg="add mod">
          <ac:chgData name="Jeff Pribich" userId="0e5cf97a831f06e4" providerId="LiveId" clId="{169BA23B-C06E-4698-8006-B5BB4CDE1EC2}" dt="2024-11-13T02:20:35.322" v="112541" actId="1076"/>
          <ac:spMkLst>
            <pc:docMk/>
            <pc:sldMk cId="1162533705" sldId="394"/>
            <ac:spMk id="21" creationId="{3995FB32-B541-7D44-1F8B-FC0BD3E05A99}"/>
          </ac:spMkLst>
        </pc:spChg>
        <pc:spChg chg="mod">
          <ac:chgData name="Jeff Pribich" userId="0e5cf97a831f06e4" providerId="LiveId" clId="{169BA23B-C06E-4698-8006-B5BB4CDE1EC2}" dt="2025-01-23T22:08:53.265" v="158321" actId="14100"/>
          <ac:spMkLst>
            <pc:docMk/>
            <pc:sldMk cId="1162533705" sldId="394"/>
            <ac:spMk id="23" creationId="{2A9FC801-521F-D8DD-A953-57DDF45FBEEF}"/>
          </ac:spMkLst>
        </pc:spChg>
        <pc:spChg chg="mod">
          <ac:chgData name="Jeff Pribich" userId="0e5cf97a831f06e4" providerId="LiveId" clId="{169BA23B-C06E-4698-8006-B5BB4CDE1EC2}" dt="2025-01-23T22:09:12.069" v="158333" actId="20577"/>
          <ac:spMkLst>
            <pc:docMk/>
            <pc:sldMk cId="1162533705" sldId="394"/>
            <ac:spMk id="24" creationId="{165478DF-CAF7-E02C-B78D-E66162CB2A02}"/>
          </ac:spMkLst>
        </pc:spChg>
        <pc:spChg chg="mod">
          <ac:chgData name="Jeff Pribich" userId="0e5cf97a831f06e4" providerId="LiveId" clId="{169BA23B-C06E-4698-8006-B5BB4CDE1EC2}" dt="2025-01-23T22:09:07.012" v="158327" actId="20577"/>
          <ac:spMkLst>
            <pc:docMk/>
            <pc:sldMk cId="1162533705" sldId="394"/>
            <ac:spMk id="25" creationId="{3CBDA4E9-B342-5F82-92A8-2192CB21DF5E}"/>
          </ac:spMkLst>
        </pc:spChg>
        <pc:spChg chg="mod">
          <ac:chgData name="Jeff Pribich" userId="0e5cf97a831f06e4" providerId="LiveId" clId="{169BA23B-C06E-4698-8006-B5BB4CDE1EC2}" dt="2024-11-13T02:06:33.057" v="112508"/>
          <ac:spMkLst>
            <pc:docMk/>
            <pc:sldMk cId="1162533705" sldId="394"/>
            <ac:spMk id="27" creationId="{FF5EF30A-5E69-2F19-D1E3-5CF81AE09EC2}"/>
          </ac:spMkLst>
        </pc:spChg>
        <pc:spChg chg="mod">
          <ac:chgData name="Jeff Pribich" userId="0e5cf97a831f06e4" providerId="LiveId" clId="{169BA23B-C06E-4698-8006-B5BB4CDE1EC2}" dt="2025-01-23T22:09:20.273" v="158339" actId="20577"/>
          <ac:spMkLst>
            <pc:docMk/>
            <pc:sldMk cId="1162533705" sldId="394"/>
            <ac:spMk id="28" creationId="{EE7AC2DB-54FF-86EC-410B-D396AB2E40FE}"/>
          </ac:spMkLst>
        </pc:spChg>
        <pc:spChg chg="mod">
          <ac:chgData name="Jeff Pribich" userId="0e5cf97a831f06e4" providerId="LiveId" clId="{169BA23B-C06E-4698-8006-B5BB4CDE1EC2}" dt="2025-01-23T22:09:35.288" v="158348" actId="20577"/>
          <ac:spMkLst>
            <pc:docMk/>
            <pc:sldMk cId="1162533705" sldId="394"/>
            <ac:spMk id="30" creationId="{4416DF5C-898C-9D89-6C07-C146402A4D97}"/>
          </ac:spMkLst>
        </pc:spChg>
        <pc:spChg chg="mod">
          <ac:chgData name="Jeff Pribich" userId="0e5cf97a831f06e4" providerId="LiveId" clId="{169BA23B-C06E-4698-8006-B5BB4CDE1EC2}" dt="2025-01-23T22:07:50.900" v="158250" actId="20577"/>
          <ac:spMkLst>
            <pc:docMk/>
            <pc:sldMk cId="1162533705" sldId="394"/>
            <ac:spMk id="31" creationId="{48E6A560-5685-597C-F08B-86AA3CA280EC}"/>
          </ac:spMkLst>
        </pc:spChg>
        <pc:spChg chg="mod">
          <ac:chgData name="Jeff Pribich" userId="0e5cf97a831f06e4" providerId="LiveId" clId="{169BA23B-C06E-4698-8006-B5BB4CDE1EC2}" dt="2025-01-23T22:08:18.584" v="158306" actId="20577"/>
          <ac:spMkLst>
            <pc:docMk/>
            <pc:sldMk cId="1162533705" sldId="394"/>
            <ac:spMk id="32" creationId="{26CDCB1A-2F07-6DCB-55CF-ED48AF3CF836}"/>
          </ac:spMkLst>
        </pc:spChg>
        <pc:spChg chg="mod">
          <ac:chgData name="Jeff Pribich" userId="0e5cf97a831f06e4" providerId="LiveId" clId="{169BA23B-C06E-4698-8006-B5BB4CDE1EC2}" dt="2024-11-13T02:06:33.057" v="112508"/>
          <ac:spMkLst>
            <pc:docMk/>
            <pc:sldMk cId="1162533705" sldId="394"/>
            <ac:spMk id="34" creationId="{42DFD084-6B85-B5E4-EDCE-59EE9CB0B82F}"/>
          </ac:spMkLst>
        </pc:spChg>
        <pc:spChg chg="add mod">
          <ac:chgData name="Jeff Pribich" userId="0e5cf97a831f06e4" providerId="LiveId" clId="{169BA23B-C06E-4698-8006-B5BB4CDE1EC2}" dt="2024-11-20T21:19:54.026" v="125323" actId="14100"/>
          <ac:spMkLst>
            <pc:docMk/>
            <pc:sldMk cId="1162533705" sldId="394"/>
            <ac:spMk id="35" creationId="{B712B20C-7586-E6D4-4EA1-98E46AE56097}"/>
          </ac:spMkLst>
        </pc:spChg>
        <pc:spChg chg="add mod">
          <ac:chgData name="Jeff Pribich" userId="0e5cf97a831f06e4" providerId="LiveId" clId="{169BA23B-C06E-4698-8006-B5BB4CDE1EC2}" dt="2025-01-23T22:48:58.342" v="159154" actId="1037"/>
          <ac:spMkLst>
            <pc:docMk/>
            <pc:sldMk cId="1162533705" sldId="394"/>
            <ac:spMk id="36" creationId="{89E8C246-1070-5F0C-8924-D44399D5260B}"/>
          </ac:spMkLst>
        </pc:spChg>
        <pc:spChg chg="add mod">
          <ac:chgData name="Jeff Pribich" userId="0e5cf97a831f06e4" providerId="LiveId" clId="{169BA23B-C06E-4698-8006-B5BB4CDE1EC2}" dt="2024-11-13T02:06:51.901" v="112510" actId="1076"/>
          <ac:spMkLst>
            <pc:docMk/>
            <pc:sldMk cId="1162533705" sldId="394"/>
            <ac:spMk id="37" creationId="{439BE3DB-BCE1-3B9D-FC52-AA19C9FFF6FC}"/>
          </ac:spMkLst>
        </pc:spChg>
        <pc:spChg chg="mod">
          <ac:chgData name="Jeff Pribich" userId="0e5cf97a831f06e4" providerId="LiveId" clId="{169BA23B-C06E-4698-8006-B5BB4CDE1EC2}" dt="2024-11-13T02:11:52.115" v="112514"/>
          <ac:spMkLst>
            <pc:docMk/>
            <pc:sldMk cId="1162533705" sldId="394"/>
            <ac:spMk id="41" creationId="{A2319B58-BBAD-FC88-3C3F-2FB3C102F036}"/>
          </ac:spMkLst>
        </pc:spChg>
        <pc:spChg chg="mod">
          <ac:chgData name="Jeff Pribich" userId="0e5cf97a831f06e4" providerId="LiveId" clId="{169BA23B-C06E-4698-8006-B5BB4CDE1EC2}" dt="2025-01-23T22:08:05.506" v="158299" actId="1036"/>
          <ac:spMkLst>
            <pc:docMk/>
            <pc:sldMk cId="1162533705" sldId="394"/>
            <ac:spMk id="42" creationId="{317BE731-7269-30E3-4166-F5055EA80A32}"/>
          </ac:spMkLst>
        </pc:spChg>
        <pc:spChg chg="mod">
          <ac:chgData name="Jeff Pribich" userId="0e5cf97a831f06e4" providerId="LiveId" clId="{169BA23B-C06E-4698-8006-B5BB4CDE1EC2}" dt="2024-11-13T02:11:52.115" v="112514"/>
          <ac:spMkLst>
            <pc:docMk/>
            <pc:sldMk cId="1162533705" sldId="394"/>
            <ac:spMk id="43" creationId="{9F9F6818-DFF9-9762-99A2-2CC3F5FB60A8}"/>
          </ac:spMkLst>
        </pc:spChg>
        <pc:spChg chg="mod">
          <ac:chgData name="Jeff Pribich" userId="0e5cf97a831f06e4" providerId="LiveId" clId="{169BA23B-C06E-4698-8006-B5BB4CDE1EC2}" dt="2025-01-23T22:07:35.661" v="158226" actId="1076"/>
          <ac:spMkLst>
            <pc:docMk/>
            <pc:sldMk cId="1162533705" sldId="394"/>
            <ac:spMk id="44" creationId="{4FAA94B4-E03B-C31E-27AB-C15CA1ED368F}"/>
          </ac:spMkLst>
        </pc:spChg>
        <pc:spChg chg="mod">
          <ac:chgData name="Jeff Pribich" userId="0e5cf97a831f06e4" providerId="LiveId" clId="{169BA23B-C06E-4698-8006-B5BB4CDE1EC2}" dt="2024-11-13T02:11:52.115" v="112514"/>
          <ac:spMkLst>
            <pc:docMk/>
            <pc:sldMk cId="1162533705" sldId="394"/>
            <ac:spMk id="46" creationId="{6B4F609C-E985-8333-5DF6-0E25FE5BD235}"/>
          </ac:spMkLst>
        </pc:spChg>
        <pc:spChg chg="mod">
          <ac:chgData name="Jeff Pribich" userId="0e5cf97a831f06e4" providerId="LiveId" clId="{169BA23B-C06E-4698-8006-B5BB4CDE1EC2}" dt="2024-11-13T02:11:52.115" v="112514"/>
          <ac:spMkLst>
            <pc:docMk/>
            <pc:sldMk cId="1162533705" sldId="394"/>
            <ac:spMk id="47" creationId="{53F7D565-EC6A-944C-C5AC-6E4D8D9FB9D6}"/>
          </ac:spMkLst>
        </pc:spChg>
        <pc:spChg chg="mod">
          <ac:chgData name="Jeff Pribich" userId="0e5cf97a831f06e4" providerId="LiveId" clId="{169BA23B-C06E-4698-8006-B5BB4CDE1EC2}" dt="2025-01-23T22:08:37.380" v="158313" actId="1076"/>
          <ac:spMkLst>
            <pc:docMk/>
            <pc:sldMk cId="1162533705" sldId="394"/>
            <ac:spMk id="48" creationId="{188B804E-8AD4-6FE5-9CDE-405212BE3932}"/>
          </ac:spMkLst>
        </pc:spChg>
        <pc:spChg chg="mod">
          <ac:chgData name="Jeff Pribich" userId="0e5cf97a831f06e4" providerId="LiveId" clId="{169BA23B-C06E-4698-8006-B5BB4CDE1EC2}" dt="2024-11-13T02:11:52.115" v="112514"/>
          <ac:spMkLst>
            <pc:docMk/>
            <pc:sldMk cId="1162533705" sldId="394"/>
            <ac:spMk id="49" creationId="{99E09203-7E24-AD13-84E5-6023A877AAA5}"/>
          </ac:spMkLst>
        </pc:spChg>
        <pc:spChg chg="mod">
          <ac:chgData name="Jeff Pribich" userId="0e5cf97a831f06e4" providerId="LiveId" clId="{169BA23B-C06E-4698-8006-B5BB4CDE1EC2}" dt="2024-11-13T02:11:52.115" v="112514"/>
          <ac:spMkLst>
            <pc:docMk/>
            <pc:sldMk cId="1162533705" sldId="394"/>
            <ac:spMk id="50" creationId="{7057C13C-5F55-86A3-D888-955B77FEE5BE}"/>
          </ac:spMkLst>
        </pc:spChg>
        <pc:spChg chg="mod">
          <ac:chgData name="Jeff Pribich" userId="0e5cf97a831f06e4" providerId="LiveId" clId="{169BA23B-C06E-4698-8006-B5BB4CDE1EC2}" dt="2024-11-13T02:11:52.115" v="112514"/>
          <ac:spMkLst>
            <pc:docMk/>
            <pc:sldMk cId="1162533705" sldId="394"/>
            <ac:spMk id="51" creationId="{1A0C55BD-F757-0EBE-762F-5A3C08E4E3E3}"/>
          </ac:spMkLst>
        </pc:spChg>
        <pc:spChg chg="add mod">
          <ac:chgData name="Jeff Pribich" userId="0e5cf97a831f06e4" providerId="LiveId" clId="{169BA23B-C06E-4698-8006-B5BB4CDE1EC2}" dt="2025-01-23T22:08:25.738" v="158312" actId="20577"/>
          <ac:spMkLst>
            <pc:docMk/>
            <pc:sldMk cId="1162533705" sldId="394"/>
            <ac:spMk id="7168" creationId="{A5470C32-1071-F1D0-3B00-B92AC3441D4F}"/>
          </ac:spMkLst>
        </pc:spChg>
        <pc:spChg chg="add mod">
          <ac:chgData name="Jeff Pribich" userId="0e5cf97a831f06e4" providerId="LiveId" clId="{169BA23B-C06E-4698-8006-B5BB4CDE1EC2}" dt="2024-11-19T22:39:56.314" v="121966" actId="1035"/>
          <ac:spMkLst>
            <pc:docMk/>
            <pc:sldMk cId="1162533705" sldId="394"/>
            <ac:spMk id="7169" creationId="{638E4EBC-E531-816A-0C10-3385332B011F}"/>
          </ac:spMkLst>
        </pc:spChg>
        <pc:spChg chg="add mod">
          <ac:chgData name="Jeff Pribich" userId="0e5cf97a831f06e4" providerId="LiveId" clId="{169BA23B-C06E-4698-8006-B5BB4CDE1EC2}" dt="2024-11-19T22:39:56.314" v="121966" actId="1035"/>
          <ac:spMkLst>
            <pc:docMk/>
            <pc:sldMk cId="1162533705" sldId="394"/>
            <ac:spMk id="7172" creationId="{627DF700-8B43-7BFA-70F4-96841F2977BA}"/>
          </ac:spMkLst>
        </pc:spChg>
        <pc:spChg chg="add mod">
          <ac:chgData name="Jeff Pribich" userId="0e5cf97a831f06e4" providerId="LiveId" clId="{169BA23B-C06E-4698-8006-B5BB4CDE1EC2}" dt="2025-01-23T22:49:20.267" v="159189" actId="20577"/>
          <ac:spMkLst>
            <pc:docMk/>
            <pc:sldMk cId="1162533705" sldId="394"/>
            <ac:spMk id="7173" creationId="{E60513C3-721A-25D1-06F2-B47A5BDA2091}"/>
          </ac:spMkLst>
        </pc:spChg>
        <pc:spChg chg="add mod">
          <ac:chgData name="Jeff Pribich" userId="0e5cf97a831f06e4" providerId="LiveId" clId="{169BA23B-C06E-4698-8006-B5BB4CDE1EC2}" dt="2024-11-19T22:39:56.314" v="121966" actId="1035"/>
          <ac:spMkLst>
            <pc:docMk/>
            <pc:sldMk cId="1162533705" sldId="394"/>
            <ac:spMk id="7178" creationId="{F794585C-F1E4-B20B-05D9-1FE0CC18C688}"/>
          </ac:spMkLst>
        </pc:spChg>
        <pc:spChg chg="add mod">
          <ac:chgData name="Jeff Pribich" userId="0e5cf97a831f06e4" providerId="LiveId" clId="{169BA23B-C06E-4698-8006-B5BB4CDE1EC2}" dt="2025-01-23T22:47:34.344" v="159126" actId="1038"/>
          <ac:spMkLst>
            <pc:docMk/>
            <pc:sldMk cId="1162533705" sldId="394"/>
            <ac:spMk id="7184" creationId="{F1117809-0412-1369-7C1A-47A84A99CC73}"/>
          </ac:spMkLst>
        </pc:spChg>
        <pc:spChg chg="add mod">
          <ac:chgData name="Jeff Pribich" userId="0e5cf97a831f06e4" providerId="LiveId" clId="{169BA23B-C06E-4698-8006-B5BB4CDE1EC2}" dt="2025-01-23T22:48:13.838" v="159144" actId="20577"/>
          <ac:spMkLst>
            <pc:docMk/>
            <pc:sldMk cId="1162533705" sldId="394"/>
            <ac:spMk id="7185" creationId="{4711D421-132E-4F42-703C-7A6A0AB837D1}"/>
          </ac:spMkLst>
        </pc:spChg>
        <pc:spChg chg="add mod">
          <ac:chgData name="Jeff Pribich" userId="0e5cf97a831f06e4" providerId="LiveId" clId="{169BA23B-C06E-4698-8006-B5BB4CDE1EC2}" dt="2025-01-23T22:48:07.100" v="159138" actId="20577"/>
          <ac:spMkLst>
            <pc:docMk/>
            <pc:sldMk cId="1162533705" sldId="394"/>
            <ac:spMk id="7186" creationId="{63E24072-BF70-645F-FDDC-C713732FA897}"/>
          </ac:spMkLst>
        </pc:spChg>
        <pc:spChg chg="add mod">
          <ac:chgData name="Jeff Pribich" userId="0e5cf97a831f06e4" providerId="LiveId" clId="{169BA23B-C06E-4698-8006-B5BB4CDE1EC2}" dt="2025-01-23T22:48:41.553" v="159146" actId="20577"/>
          <ac:spMkLst>
            <pc:docMk/>
            <pc:sldMk cId="1162533705" sldId="394"/>
            <ac:spMk id="7187" creationId="{717E720F-374D-69E5-2248-D2A16C51B62E}"/>
          </ac:spMkLst>
        </pc:spChg>
        <pc:spChg chg="add mod">
          <ac:chgData name="Jeff Pribich" userId="0e5cf97a831f06e4" providerId="LiveId" clId="{169BA23B-C06E-4698-8006-B5BB4CDE1EC2}" dt="2025-01-23T22:50:21.932" v="159225" actId="1037"/>
          <ac:spMkLst>
            <pc:docMk/>
            <pc:sldMk cId="1162533705" sldId="394"/>
            <ac:spMk id="7188" creationId="{B8C7F290-AE39-F8D9-F0E0-FC96ABC79D16}"/>
          </ac:spMkLst>
        </pc:spChg>
        <pc:spChg chg="add mod">
          <ac:chgData name="Jeff Pribich" userId="0e5cf97a831f06e4" providerId="LiveId" clId="{169BA23B-C06E-4698-8006-B5BB4CDE1EC2}" dt="2025-01-23T22:49:42.735" v="159197" actId="20577"/>
          <ac:spMkLst>
            <pc:docMk/>
            <pc:sldMk cId="1162533705" sldId="394"/>
            <ac:spMk id="7189" creationId="{5B966119-1468-49AC-07DE-690993421E9F}"/>
          </ac:spMkLst>
        </pc:spChg>
        <pc:spChg chg="add mod">
          <ac:chgData name="Jeff Pribich" userId="0e5cf97a831f06e4" providerId="LiveId" clId="{169BA23B-C06E-4698-8006-B5BB4CDE1EC2}" dt="2025-01-23T22:49:34.806" v="159191" actId="20577"/>
          <ac:spMkLst>
            <pc:docMk/>
            <pc:sldMk cId="1162533705" sldId="394"/>
            <ac:spMk id="7190" creationId="{0012B722-AE0D-8A20-99BA-033C56CF4FE1}"/>
          </ac:spMkLst>
        </pc:spChg>
        <pc:grpChg chg="add mod">
          <ac:chgData name="Jeff Pribich" userId="0e5cf97a831f06e4" providerId="LiveId" clId="{169BA23B-C06E-4698-8006-B5BB4CDE1EC2}" dt="2024-11-13T02:06:51.901" v="112510" actId="1076"/>
          <ac:grpSpMkLst>
            <pc:docMk/>
            <pc:sldMk cId="1162533705" sldId="394"/>
            <ac:grpSpMk id="22" creationId="{E171C189-44AA-BF1D-D79A-855847AE0218}"/>
          </ac:grpSpMkLst>
        </pc:grpChg>
        <pc:grpChg chg="add mod">
          <ac:chgData name="Jeff Pribich" userId="0e5cf97a831f06e4" providerId="LiveId" clId="{169BA23B-C06E-4698-8006-B5BB4CDE1EC2}" dt="2025-01-23T22:07:14.324" v="158224" actId="1076"/>
          <ac:grpSpMkLst>
            <pc:docMk/>
            <pc:sldMk cId="1162533705" sldId="394"/>
            <ac:grpSpMk id="39" creationId="{E86E2E70-AE3F-70E1-ED3D-0C1D6E3253C6}"/>
          </ac:grpSpMkLst>
        </pc:grpChg>
        <pc:grpChg chg="mod">
          <ac:chgData name="Jeff Pribich" userId="0e5cf97a831f06e4" providerId="LiveId" clId="{169BA23B-C06E-4698-8006-B5BB4CDE1EC2}" dt="2024-11-13T02:11:52.115" v="112514"/>
          <ac:grpSpMkLst>
            <pc:docMk/>
            <pc:sldMk cId="1162533705" sldId="394"/>
            <ac:grpSpMk id="40" creationId="{F1FB8FCD-0BF7-EF4A-799C-3F89181389C9}"/>
          </ac:grpSpMkLst>
        </pc:grpChg>
        <pc:cxnChg chg="add mod">
          <ac:chgData name="Jeff Pribich" userId="0e5cf97a831f06e4" providerId="LiveId" clId="{169BA23B-C06E-4698-8006-B5BB4CDE1EC2}" dt="2024-11-19T22:39:56.314" v="121966" actId="1035"/>
          <ac:cxnSpMkLst>
            <pc:docMk/>
            <pc:sldMk cId="1162533705" sldId="394"/>
            <ac:cxnSpMk id="5" creationId="{44A26EC0-E83B-B89E-61B5-CAEFE5CDA8EF}"/>
          </ac:cxnSpMkLst>
        </pc:cxnChg>
        <pc:cxnChg chg="add mod">
          <ac:chgData name="Jeff Pribich" userId="0e5cf97a831f06e4" providerId="LiveId" clId="{169BA23B-C06E-4698-8006-B5BB4CDE1EC2}" dt="2025-01-23T22:49:17.764" v="159188" actId="1037"/>
          <ac:cxnSpMkLst>
            <pc:docMk/>
            <pc:sldMk cId="1162533705" sldId="394"/>
            <ac:cxnSpMk id="45" creationId="{2B3D8A44-2032-4F82-6229-37DE6FC513C2}"/>
          </ac:cxnSpMkLst>
        </pc:cxnChg>
        <pc:cxnChg chg="add mod">
          <ac:chgData name="Jeff Pribich" userId="0e5cf97a831f06e4" providerId="LiveId" clId="{169BA23B-C06E-4698-8006-B5BB4CDE1EC2}" dt="2024-11-13T02:12:45.310" v="112517" actId="1076"/>
          <ac:cxnSpMkLst>
            <pc:docMk/>
            <pc:sldMk cId="1162533705" sldId="394"/>
            <ac:cxnSpMk id="53" creationId="{0F17648B-3F50-204D-7B6A-A211CB2F01E5}"/>
          </ac:cxnSpMkLst>
        </pc:cxnChg>
        <pc:cxnChg chg="add mod">
          <ac:chgData name="Jeff Pribich" userId="0e5cf97a831f06e4" providerId="LiveId" clId="{169BA23B-C06E-4698-8006-B5BB4CDE1EC2}" dt="2024-11-13T02:13:40.514" v="112520" actId="1076"/>
          <ac:cxnSpMkLst>
            <pc:docMk/>
            <pc:sldMk cId="1162533705" sldId="394"/>
            <ac:cxnSpMk id="54" creationId="{34DCAF23-6386-2637-B943-3F2F645E8399}"/>
          </ac:cxnSpMkLst>
        </pc:cxnChg>
        <pc:cxnChg chg="add mod">
          <ac:chgData name="Jeff Pribich" userId="0e5cf97a831f06e4" providerId="LiveId" clId="{169BA23B-C06E-4698-8006-B5BB4CDE1EC2}" dt="2024-11-13T02:13:40.514" v="112520" actId="1076"/>
          <ac:cxnSpMkLst>
            <pc:docMk/>
            <pc:sldMk cId="1162533705" sldId="394"/>
            <ac:cxnSpMk id="55" creationId="{5072F8BE-60F0-63FE-50DE-ACBB4723D854}"/>
          </ac:cxnSpMkLst>
        </pc:cxnChg>
        <pc:cxnChg chg="add mod">
          <ac:chgData name="Jeff Pribich" userId="0e5cf97a831f06e4" providerId="LiveId" clId="{169BA23B-C06E-4698-8006-B5BB4CDE1EC2}" dt="2024-11-13T02:13:40.514" v="112520" actId="1076"/>
          <ac:cxnSpMkLst>
            <pc:docMk/>
            <pc:sldMk cId="1162533705" sldId="394"/>
            <ac:cxnSpMk id="56" creationId="{303033A1-CEB4-F931-0A23-6D43EE918B50}"/>
          </ac:cxnSpMkLst>
        </pc:cxnChg>
        <pc:cxnChg chg="add mod">
          <ac:chgData name="Jeff Pribich" userId="0e5cf97a831f06e4" providerId="LiveId" clId="{169BA23B-C06E-4698-8006-B5BB4CDE1EC2}" dt="2024-11-13T02:13:40.514" v="112520" actId="1076"/>
          <ac:cxnSpMkLst>
            <pc:docMk/>
            <pc:sldMk cId="1162533705" sldId="394"/>
            <ac:cxnSpMk id="57" creationId="{EBC363E4-FBA0-F780-36C9-5EF416EA660B}"/>
          </ac:cxnSpMkLst>
        </pc:cxnChg>
        <pc:cxnChg chg="add mod">
          <ac:chgData name="Jeff Pribich" userId="0e5cf97a831f06e4" providerId="LiveId" clId="{169BA23B-C06E-4698-8006-B5BB4CDE1EC2}" dt="2024-11-13T02:13:40.514" v="112520" actId="1076"/>
          <ac:cxnSpMkLst>
            <pc:docMk/>
            <pc:sldMk cId="1162533705" sldId="394"/>
            <ac:cxnSpMk id="58" creationId="{017AF76D-53F3-82C3-5C9E-FE8F99E6F7D7}"/>
          </ac:cxnSpMkLst>
        </pc:cxnChg>
        <pc:cxnChg chg="add mod">
          <ac:chgData name="Jeff Pribich" userId="0e5cf97a831f06e4" providerId="LiveId" clId="{169BA23B-C06E-4698-8006-B5BB4CDE1EC2}" dt="2024-11-13T02:14:20.076" v="112522" actId="1076"/>
          <ac:cxnSpMkLst>
            <pc:docMk/>
            <pc:sldMk cId="1162533705" sldId="394"/>
            <ac:cxnSpMk id="61" creationId="{172935F5-A2DE-AA48-1C01-667935DEA4DC}"/>
          </ac:cxnSpMkLst>
        </pc:cxnChg>
        <pc:cxnChg chg="add mod">
          <ac:chgData name="Jeff Pribich" userId="0e5cf97a831f06e4" providerId="LiveId" clId="{169BA23B-C06E-4698-8006-B5BB4CDE1EC2}" dt="2024-11-13T02:19:16.755" v="112524" actId="1076"/>
          <ac:cxnSpMkLst>
            <pc:docMk/>
            <pc:sldMk cId="1162533705" sldId="394"/>
            <ac:cxnSpMk id="62" creationId="{7A7E28D4-07EF-8359-074B-A750E454CE82}"/>
          </ac:cxnSpMkLst>
        </pc:cxnChg>
        <pc:cxnChg chg="add mod">
          <ac:chgData name="Jeff Pribich" userId="0e5cf97a831f06e4" providerId="LiveId" clId="{169BA23B-C06E-4698-8006-B5BB4CDE1EC2}" dt="2024-11-13T18:00:24.029" v="112897" actId="1036"/>
          <ac:cxnSpMkLst>
            <pc:docMk/>
            <pc:sldMk cId="1162533705" sldId="394"/>
            <ac:cxnSpMk id="7174" creationId="{0250EB28-5F11-26AA-A02D-3E8D2272211A}"/>
          </ac:cxnSpMkLst>
        </pc:cxnChg>
      </pc:sldChg>
      <pc:sldChg chg="addSp modSp add del mod">
        <pc:chgData name="Jeff Pribich" userId="0e5cf97a831f06e4" providerId="LiveId" clId="{169BA23B-C06E-4698-8006-B5BB4CDE1EC2}" dt="2024-11-19T21:12:03.205" v="118706" actId="47"/>
        <pc:sldMkLst>
          <pc:docMk/>
          <pc:sldMk cId="1713352912" sldId="395"/>
        </pc:sldMkLst>
      </pc:sldChg>
      <pc:sldChg chg="modSp add del mod">
        <pc:chgData name="Jeff Pribich" userId="0e5cf97a831f06e4" providerId="LiveId" clId="{169BA23B-C06E-4698-8006-B5BB4CDE1EC2}" dt="2024-11-17T21:46:45.837" v="112920" actId="2696"/>
        <pc:sldMkLst>
          <pc:docMk/>
          <pc:sldMk cId="2776857598" sldId="395"/>
        </pc:sldMkLst>
      </pc:sldChg>
      <pc:sldChg chg="addSp delSp modSp add mod ord">
        <pc:chgData name="Jeff Pribich" userId="0e5cf97a831f06e4" providerId="LiveId" clId="{169BA23B-C06E-4698-8006-B5BB4CDE1EC2}" dt="2025-01-24T19:23:31.806" v="159440" actId="20577"/>
        <pc:sldMkLst>
          <pc:docMk/>
          <pc:sldMk cId="2861782209" sldId="396"/>
        </pc:sldMkLst>
        <pc:spChg chg="add del mod">
          <ac:chgData name="Jeff Pribich" userId="0e5cf97a831f06e4" providerId="LiveId" clId="{169BA23B-C06E-4698-8006-B5BB4CDE1EC2}" dt="2024-12-17T21:31:01.570" v="141497" actId="20577"/>
          <ac:spMkLst>
            <pc:docMk/>
            <pc:sldMk cId="2861782209" sldId="396"/>
            <ac:spMk id="10" creationId="{E3C201CD-B270-A32E-93C7-1BFD2B5636EA}"/>
          </ac:spMkLst>
        </pc:spChg>
        <pc:spChg chg="add mod">
          <ac:chgData name="Jeff Pribich" userId="0e5cf97a831f06e4" providerId="LiveId" clId="{169BA23B-C06E-4698-8006-B5BB4CDE1EC2}" dt="2024-11-19T13:38:57.924" v="114979" actId="207"/>
          <ac:spMkLst>
            <pc:docMk/>
            <pc:sldMk cId="2861782209" sldId="396"/>
            <ac:spMk id="23" creationId="{07C5869D-9801-50D7-A12D-75962A0540A5}"/>
          </ac:spMkLst>
        </pc:spChg>
        <pc:spChg chg="add mod">
          <ac:chgData name="Jeff Pribich" userId="0e5cf97a831f06e4" providerId="LiveId" clId="{169BA23B-C06E-4698-8006-B5BB4CDE1EC2}" dt="2024-11-19T16:09:05.734" v="115216" actId="1076"/>
          <ac:spMkLst>
            <pc:docMk/>
            <pc:sldMk cId="2861782209" sldId="396"/>
            <ac:spMk id="26" creationId="{A93655B1-5808-1684-7F4E-9A6502C483A2}"/>
          </ac:spMkLst>
        </pc:spChg>
        <pc:spChg chg="add mod">
          <ac:chgData name="Jeff Pribich" userId="0e5cf97a831f06e4" providerId="LiveId" clId="{169BA23B-C06E-4698-8006-B5BB4CDE1EC2}" dt="2024-11-19T19:51:34.018" v="116115" actId="14100"/>
          <ac:spMkLst>
            <pc:docMk/>
            <pc:sldMk cId="2861782209" sldId="396"/>
            <ac:spMk id="27" creationId="{E95BA11A-01C6-BD0F-A775-A16A9CE11C9F}"/>
          </ac:spMkLst>
        </pc:spChg>
        <pc:spChg chg="add mod">
          <ac:chgData name="Jeff Pribich" userId="0e5cf97a831f06e4" providerId="LiveId" clId="{169BA23B-C06E-4698-8006-B5BB4CDE1EC2}" dt="2024-11-19T16:09:31.079" v="115219" actId="1076"/>
          <ac:spMkLst>
            <pc:docMk/>
            <pc:sldMk cId="2861782209" sldId="396"/>
            <ac:spMk id="33" creationId="{D0702667-D0F3-D07D-CA16-71C7948F2FD5}"/>
          </ac:spMkLst>
        </pc:spChg>
        <pc:spChg chg="add mod">
          <ac:chgData name="Jeff Pribich" userId="0e5cf97a831f06e4" providerId="LiveId" clId="{169BA23B-C06E-4698-8006-B5BB4CDE1EC2}" dt="2024-11-19T19:49:47.874" v="116029" actId="1036"/>
          <ac:spMkLst>
            <pc:docMk/>
            <pc:sldMk cId="2861782209" sldId="396"/>
            <ac:spMk id="34" creationId="{49EE7EEB-050E-8CA8-B84C-1B2B052FE923}"/>
          </ac:spMkLst>
        </pc:spChg>
        <pc:spChg chg="add mod ord">
          <ac:chgData name="Jeff Pribich" userId="0e5cf97a831f06e4" providerId="LiveId" clId="{169BA23B-C06E-4698-8006-B5BB4CDE1EC2}" dt="2024-11-19T16:10:35.205" v="115235" actId="167"/>
          <ac:spMkLst>
            <pc:docMk/>
            <pc:sldMk cId="2861782209" sldId="396"/>
            <ac:spMk id="35" creationId="{D0B70478-F796-52C4-011B-F2B22E454453}"/>
          </ac:spMkLst>
        </pc:spChg>
        <pc:spChg chg="add del mod">
          <ac:chgData name="Jeff Pribich" userId="0e5cf97a831f06e4" providerId="LiveId" clId="{169BA23B-C06E-4698-8006-B5BB4CDE1EC2}" dt="2024-11-19T19:57:33.370" v="116450" actId="20577"/>
          <ac:spMkLst>
            <pc:docMk/>
            <pc:sldMk cId="2861782209" sldId="396"/>
            <ac:spMk id="38" creationId="{3DF490F6-1B7D-2507-B92F-5FA980A226CC}"/>
          </ac:spMkLst>
        </pc:spChg>
        <pc:spChg chg="add mod">
          <ac:chgData name="Jeff Pribich" userId="0e5cf97a831f06e4" providerId="LiveId" clId="{169BA23B-C06E-4698-8006-B5BB4CDE1EC2}" dt="2025-01-24T19:23:31.806" v="159440" actId="20577"/>
          <ac:spMkLst>
            <pc:docMk/>
            <pc:sldMk cId="2861782209" sldId="396"/>
            <ac:spMk id="48" creationId="{21B5800C-C926-AC44-D8B8-FE95519025D1}"/>
          </ac:spMkLst>
        </pc:spChg>
        <pc:spChg chg="add mod">
          <ac:chgData name="Jeff Pribich" userId="0e5cf97a831f06e4" providerId="LiveId" clId="{169BA23B-C06E-4698-8006-B5BB4CDE1EC2}" dt="2025-01-07T20:33:47.099" v="152539" actId="6549"/>
          <ac:spMkLst>
            <pc:docMk/>
            <pc:sldMk cId="2861782209" sldId="396"/>
            <ac:spMk id="49" creationId="{37DF421A-EA88-1281-B03B-90B989E66C9A}"/>
          </ac:spMkLst>
        </pc:spChg>
        <pc:spChg chg="add mod">
          <ac:chgData name="Jeff Pribich" userId="0e5cf97a831f06e4" providerId="LiveId" clId="{169BA23B-C06E-4698-8006-B5BB4CDE1EC2}" dt="2024-11-19T19:52:41.757" v="116128" actId="14100"/>
          <ac:spMkLst>
            <pc:docMk/>
            <pc:sldMk cId="2861782209" sldId="396"/>
            <ac:spMk id="51" creationId="{528EDC54-0C7F-890A-4803-D4F822567D69}"/>
          </ac:spMkLst>
        </pc:spChg>
        <pc:spChg chg="add mod">
          <ac:chgData name="Jeff Pribich" userId="0e5cf97a831f06e4" providerId="LiveId" clId="{169BA23B-C06E-4698-8006-B5BB4CDE1EC2}" dt="2024-11-19T19:56:32.320" v="116406" actId="1038"/>
          <ac:spMkLst>
            <pc:docMk/>
            <pc:sldMk cId="2861782209" sldId="396"/>
            <ac:spMk id="52" creationId="{FB7554F9-90F1-9A9F-6755-549D3AE0EBA2}"/>
          </ac:spMkLst>
        </pc:spChg>
        <pc:spChg chg="add mod">
          <ac:chgData name="Jeff Pribich" userId="0e5cf97a831f06e4" providerId="LiveId" clId="{169BA23B-C06E-4698-8006-B5BB4CDE1EC2}" dt="2024-11-19T20:03:22.784" v="116462" actId="20577"/>
          <ac:spMkLst>
            <pc:docMk/>
            <pc:sldMk cId="2861782209" sldId="396"/>
            <ac:spMk id="53" creationId="{F2F101B8-079B-0AFD-2AD9-B9642509FCBB}"/>
          </ac:spMkLst>
        </pc:spChg>
        <pc:spChg chg="add mod">
          <ac:chgData name="Jeff Pribich" userId="0e5cf97a831f06e4" providerId="LiveId" clId="{169BA23B-C06E-4698-8006-B5BB4CDE1EC2}" dt="2025-01-24T00:36:28.365" v="159433" actId="1035"/>
          <ac:spMkLst>
            <pc:docMk/>
            <pc:sldMk cId="2861782209" sldId="396"/>
            <ac:spMk id="54" creationId="{CA9439BE-BBBF-7725-D43C-641CAD8873EF}"/>
          </ac:spMkLst>
        </pc:spChg>
        <pc:spChg chg="add del">
          <ac:chgData name="Jeff Pribich" userId="0e5cf97a831f06e4" providerId="LiveId" clId="{169BA23B-C06E-4698-8006-B5BB4CDE1EC2}" dt="2024-11-19T13:36:23.123" v="114894" actId="478"/>
          <ac:spMkLst>
            <pc:docMk/>
            <pc:sldMk cId="2861782209" sldId="396"/>
            <ac:spMk id="65" creationId="{C34810EA-4DC4-0408-3A73-1D2A8AFF48B3}"/>
          </ac:spMkLst>
        </pc:spChg>
        <pc:spChg chg="add del">
          <ac:chgData name="Jeff Pribich" userId="0e5cf97a831f06e4" providerId="LiveId" clId="{169BA23B-C06E-4698-8006-B5BB4CDE1EC2}" dt="2024-11-19T13:36:23.123" v="114894" actId="478"/>
          <ac:spMkLst>
            <pc:docMk/>
            <pc:sldMk cId="2861782209" sldId="396"/>
            <ac:spMk id="66" creationId="{A494C796-6F38-EA57-3BB0-C1C8C1D66D6A}"/>
          </ac:spMkLst>
        </pc:spChg>
        <pc:picChg chg="add del mod">
          <ac:chgData name="Jeff Pribich" userId="0e5cf97a831f06e4" providerId="LiveId" clId="{169BA23B-C06E-4698-8006-B5BB4CDE1EC2}" dt="2024-11-19T16:08:37.823" v="115193" actId="1037"/>
          <ac:picMkLst>
            <pc:docMk/>
            <pc:sldMk cId="2861782209" sldId="396"/>
            <ac:picMk id="21" creationId="{E8E7C795-49A8-7609-E465-C63CD5F0F952}"/>
          </ac:picMkLst>
        </pc:picChg>
        <pc:picChg chg="add mod">
          <ac:chgData name="Jeff Pribich" userId="0e5cf97a831f06e4" providerId="LiveId" clId="{169BA23B-C06E-4698-8006-B5BB4CDE1EC2}" dt="2024-11-19T16:07:59.214" v="115169" actId="1036"/>
          <ac:picMkLst>
            <pc:docMk/>
            <pc:sldMk cId="2861782209" sldId="396"/>
            <ac:picMk id="25" creationId="{80EE08A0-6890-0263-5DBE-59478DAE4BC2}"/>
          </ac:picMkLst>
        </pc:picChg>
        <pc:picChg chg="add mod">
          <ac:chgData name="Jeff Pribich" userId="0e5cf97a831f06e4" providerId="LiveId" clId="{169BA23B-C06E-4698-8006-B5BB4CDE1EC2}" dt="2024-11-19T16:06:46.449" v="115109" actId="1076"/>
          <ac:picMkLst>
            <pc:docMk/>
            <pc:sldMk cId="2861782209" sldId="396"/>
            <ac:picMk id="29" creationId="{191433FE-4510-6E85-9757-226EBC1B4078}"/>
          </ac:picMkLst>
        </pc:picChg>
        <pc:picChg chg="add mod">
          <ac:chgData name="Jeff Pribich" userId="0e5cf97a831f06e4" providerId="LiveId" clId="{169BA23B-C06E-4698-8006-B5BB4CDE1EC2}" dt="2024-11-19T16:08:46.262" v="115202" actId="1036"/>
          <ac:picMkLst>
            <pc:docMk/>
            <pc:sldMk cId="2861782209" sldId="396"/>
            <ac:picMk id="31" creationId="{A1ADCE4B-60E1-9C64-76E7-504C0E281D90}"/>
          </ac:picMkLst>
        </pc:picChg>
        <pc:picChg chg="mod topLvl">
          <ac:chgData name="Jeff Pribich" userId="0e5cf97a831f06e4" providerId="LiveId" clId="{169BA23B-C06E-4698-8006-B5BB4CDE1EC2}" dt="2024-11-19T19:49:30.751" v="116012" actId="14100"/>
          <ac:picMkLst>
            <pc:docMk/>
            <pc:sldMk cId="2861782209" sldId="396"/>
            <ac:picMk id="43" creationId="{D4BDA5DC-3580-9238-9013-3B8FE0F7B620}"/>
          </ac:picMkLst>
        </pc:picChg>
        <pc:picChg chg="mod topLvl">
          <ac:chgData name="Jeff Pribich" userId="0e5cf97a831f06e4" providerId="LiveId" clId="{169BA23B-C06E-4698-8006-B5BB4CDE1EC2}" dt="2024-11-19T20:06:37.595" v="116542" actId="1038"/>
          <ac:picMkLst>
            <pc:docMk/>
            <pc:sldMk cId="2861782209" sldId="396"/>
            <ac:picMk id="44" creationId="{2EF2C00F-394D-8474-40F6-8F1BE6937E2F}"/>
          </ac:picMkLst>
        </pc:picChg>
        <pc:picChg chg="mod topLvl">
          <ac:chgData name="Jeff Pribich" userId="0e5cf97a831f06e4" providerId="LiveId" clId="{169BA23B-C06E-4698-8006-B5BB4CDE1EC2}" dt="2024-11-19T16:13:14.586" v="115328" actId="1076"/>
          <ac:picMkLst>
            <pc:docMk/>
            <pc:sldMk cId="2861782209" sldId="396"/>
            <ac:picMk id="45" creationId="{74D39738-3C55-C384-50A0-9806384F2DF7}"/>
          </ac:picMkLst>
        </pc:picChg>
        <pc:picChg chg="mod topLvl">
          <ac:chgData name="Jeff Pribich" userId="0e5cf97a831f06e4" providerId="LiveId" clId="{169BA23B-C06E-4698-8006-B5BB4CDE1EC2}" dt="2024-11-19T16:13:51.342" v="115332" actId="1076"/>
          <ac:picMkLst>
            <pc:docMk/>
            <pc:sldMk cId="2861782209" sldId="396"/>
            <ac:picMk id="46" creationId="{C643C9A2-A2D8-FDE6-6A55-47C7F541C4E7}"/>
          </ac:picMkLst>
        </pc:picChg>
        <pc:picChg chg="mod topLvl">
          <ac:chgData name="Jeff Pribich" userId="0e5cf97a831f06e4" providerId="LiveId" clId="{169BA23B-C06E-4698-8006-B5BB4CDE1EC2}" dt="2024-11-19T16:13:44.174" v="115331" actId="1076"/>
          <ac:picMkLst>
            <pc:docMk/>
            <pc:sldMk cId="2861782209" sldId="396"/>
            <ac:picMk id="47" creationId="{EB854484-8FD7-06D3-0CF3-034425C7821A}"/>
          </ac:picMkLst>
        </pc:picChg>
      </pc:sldChg>
      <pc:sldChg chg="addSp delSp modSp add mod ord">
        <pc:chgData name="Jeff Pribich" userId="0e5cf97a831f06e4" providerId="LiveId" clId="{169BA23B-C06E-4698-8006-B5BB4CDE1EC2}" dt="2025-01-24T00:30:04.311" v="159402" actId="20577"/>
        <pc:sldMkLst>
          <pc:docMk/>
          <pc:sldMk cId="3594140164" sldId="397"/>
        </pc:sldMkLst>
        <pc:spChg chg="mod">
          <ac:chgData name="Jeff Pribich" userId="0e5cf97a831f06e4" providerId="LiveId" clId="{169BA23B-C06E-4698-8006-B5BB4CDE1EC2}" dt="2025-01-24T00:30:04.311" v="159402" actId="20577"/>
          <ac:spMkLst>
            <pc:docMk/>
            <pc:sldMk cId="3594140164" sldId="397"/>
            <ac:spMk id="2" creationId="{1541F22B-9A2B-57C6-190A-755D6653CB61}"/>
          </ac:spMkLst>
        </pc:spChg>
        <pc:spChg chg="add mod">
          <ac:chgData name="Jeff Pribich" userId="0e5cf97a831f06e4" providerId="LiveId" clId="{169BA23B-C06E-4698-8006-B5BB4CDE1EC2}" dt="2025-01-17T19:38:33.871" v="155323" actId="6549"/>
          <ac:spMkLst>
            <pc:docMk/>
            <pc:sldMk cId="3594140164" sldId="397"/>
            <ac:spMk id="11" creationId="{ADEC527E-8B2A-7A98-0AEE-67B8B15EE50B}"/>
          </ac:spMkLst>
        </pc:spChg>
        <pc:spChg chg="add mod">
          <ac:chgData name="Jeff Pribich" userId="0e5cf97a831f06e4" providerId="LiveId" clId="{169BA23B-C06E-4698-8006-B5BB4CDE1EC2}" dt="2024-11-20T16:21:47.449" v="123036" actId="6549"/>
          <ac:spMkLst>
            <pc:docMk/>
            <pc:sldMk cId="3594140164" sldId="397"/>
            <ac:spMk id="20" creationId="{6A2E6CD2-7D03-6AA3-C82F-CF215EEEA63A}"/>
          </ac:spMkLst>
        </pc:spChg>
        <pc:spChg chg="add mod">
          <ac:chgData name="Jeff Pribich" userId="0e5cf97a831f06e4" providerId="LiveId" clId="{169BA23B-C06E-4698-8006-B5BB4CDE1EC2}" dt="2025-01-17T19:36:36.487" v="155288" actId="1076"/>
          <ac:spMkLst>
            <pc:docMk/>
            <pc:sldMk cId="3594140164" sldId="397"/>
            <ac:spMk id="26" creationId="{479455D1-A0A6-0EDD-F422-05888AA457ED}"/>
          </ac:spMkLst>
        </pc:spChg>
        <pc:spChg chg="add mod">
          <ac:chgData name="Jeff Pribich" userId="0e5cf97a831f06e4" providerId="LiveId" clId="{169BA23B-C06E-4698-8006-B5BB4CDE1EC2}" dt="2025-01-17T19:39:05.350" v="155375" actId="1036"/>
          <ac:spMkLst>
            <pc:docMk/>
            <pc:sldMk cId="3594140164" sldId="397"/>
            <ac:spMk id="30" creationId="{BCE36C4C-FCAA-415B-C2EC-A823F9F95FB2}"/>
          </ac:spMkLst>
        </pc:spChg>
        <pc:spChg chg="add mod">
          <ac:chgData name="Jeff Pribich" userId="0e5cf97a831f06e4" providerId="LiveId" clId="{169BA23B-C06E-4698-8006-B5BB4CDE1EC2}" dt="2025-01-17T19:36:28.472" v="155287" actId="1076"/>
          <ac:spMkLst>
            <pc:docMk/>
            <pc:sldMk cId="3594140164" sldId="397"/>
            <ac:spMk id="35" creationId="{28233A45-02DF-7A4E-97BC-46A1890651D0}"/>
          </ac:spMkLst>
        </pc:spChg>
        <pc:spChg chg="add mod">
          <ac:chgData name="Jeff Pribich" userId="0e5cf97a831f06e4" providerId="LiveId" clId="{169BA23B-C06E-4698-8006-B5BB4CDE1EC2}" dt="2025-01-03T21:38:27.034" v="150016" actId="20577"/>
          <ac:spMkLst>
            <pc:docMk/>
            <pc:sldMk cId="3594140164" sldId="397"/>
            <ac:spMk id="39" creationId="{644CC82F-E5B4-42DE-C7B2-830844868C32}"/>
          </ac:spMkLst>
        </pc:spChg>
        <pc:spChg chg="add mod">
          <ac:chgData name="Jeff Pribich" userId="0e5cf97a831f06e4" providerId="LiveId" clId="{169BA23B-C06E-4698-8006-B5BB4CDE1EC2}" dt="2024-11-20T12:57:14.425" v="122807" actId="1076"/>
          <ac:spMkLst>
            <pc:docMk/>
            <pc:sldMk cId="3594140164" sldId="397"/>
            <ac:spMk id="41" creationId="{2F4467CB-7ED6-6931-0BE1-DAEF47CF6B61}"/>
          </ac:spMkLst>
        </pc:spChg>
        <pc:picChg chg="add mod">
          <ac:chgData name="Jeff Pribich" userId="0e5cf97a831f06e4" providerId="LiveId" clId="{169BA23B-C06E-4698-8006-B5BB4CDE1EC2}" dt="2024-11-19T21:11:31.857" v="118704" actId="1036"/>
          <ac:picMkLst>
            <pc:docMk/>
            <pc:sldMk cId="3594140164" sldId="397"/>
            <ac:picMk id="9" creationId="{44168A13-3238-640D-E875-9BB05930BF26}"/>
          </ac:picMkLst>
        </pc:picChg>
        <pc:picChg chg="add mod">
          <ac:chgData name="Jeff Pribich" userId="0e5cf97a831f06e4" providerId="LiveId" clId="{169BA23B-C06E-4698-8006-B5BB4CDE1EC2}" dt="2025-01-17T19:36:42.613" v="155289" actId="1076"/>
          <ac:picMkLst>
            <pc:docMk/>
            <pc:sldMk cId="3594140164" sldId="397"/>
            <ac:picMk id="14" creationId="{7AE83B43-5300-535B-0B19-C529D4D34C0C}"/>
          </ac:picMkLst>
        </pc:picChg>
        <pc:picChg chg="add mod">
          <ac:chgData name="Jeff Pribich" userId="0e5cf97a831f06e4" providerId="LiveId" clId="{169BA23B-C06E-4698-8006-B5BB4CDE1EC2}" dt="2025-01-17T19:39:09.180" v="155379" actId="1036"/>
          <ac:picMkLst>
            <pc:docMk/>
            <pc:sldMk cId="3594140164" sldId="397"/>
            <ac:picMk id="15" creationId="{C4B9564C-471C-1959-480D-9274C04A3050}"/>
          </ac:picMkLst>
        </pc:picChg>
        <pc:picChg chg="add mod">
          <ac:chgData name="Jeff Pribich" userId="0e5cf97a831f06e4" providerId="LiveId" clId="{169BA23B-C06E-4698-8006-B5BB4CDE1EC2}" dt="2024-11-19T21:11:31.857" v="118704" actId="1036"/>
          <ac:picMkLst>
            <pc:docMk/>
            <pc:sldMk cId="3594140164" sldId="397"/>
            <ac:picMk id="21" creationId="{20F8DCA8-988F-05F9-60EE-375FBD397EF9}"/>
          </ac:picMkLst>
        </pc:picChg>
        <pc:picChg chg="add mod">
          <ac:chgData name="Jeff Pribich" userId="0e5cf97a831f06e4" providerId="LiveId" clId="{169BA23B-C06E-4698-8006-B5BB4CDE1EC2}" dt="2024-11-19T21:11:31.857" v="118704" actId="1036"/>
          <ac:picMkLst>
            <pc:docMk/>
            <pc:sldMk cId="3594140164" sldId="397"/>
            <ac:picMk id="22" creationId="{B0769DD1-E399-875B-5134-875681FB4ED8}"/>
          </ac:picMkLst>
        </pc:picChg>
        <pc:cxnChg chg="mod">
          <ac:chgData name="Jeff Pribich" userId="0e5cf97a831f06e4" providerId="LiveId" clId="{169BA23B-C06E-4698-8006-B5BB4CDE1EC2}" dt="2024-12-12T21:53:56.590" v="139732" actId="14100"/>
          <ac:cxnSpMkLst>
            <pc:docMk/>
            <pc:sldMk cId="3594140164" sldId="397"/>
            <ac:cxnSpMk id="5" creationId="{225FFDD2-9C6B-9326-19E2-AA994617144E}"/>
          </ac:cxnSpMkLst>
        </pc:cxnChg>
        <pc:cxnChg chg="add mod ord">
          <ac:chgData name="Jeff Pribich" userId="0e5cf97a831f06e4" providerId="LiveId" clId="{169BA23B-C06E-4698-8006-B5BB4CDE1EC2}" dt="2024-11-19T21:11:31.857" v="118704" actId="1036"/>
          <ac:cxnSpMkLst>
            <pc:docMk/>
            <pc:sldMk cId="3594140164" sldId="397"/>
            <ac:cxnSpMk id="18" creationId="{E5269A41-D525-CF1C-3B96-7FFF22AC01C5}"/>
          </ac:cxnSpMkLst>
        </pc:cxnChg>
        <pc:cxnChg chg="add mod ord">
          <ac:chgData name="Jeff Pribich" userId="0e5cf97a831f06e4" providerId="LiveId" clId="{169BA23B-C06E-4698-8006-B5BB4CDE1EC2}" dt="2024-11-19T21:11:31.857" v="118704" actId="1036"/>
          <ac:cxnSpMkLst>
            <pc:docMk/>
            <pc:sldMk cId="3594140164" sldId="397"/>
            <ac:cxnSpMk id="34" creationId="{305E465A-A68F-7614-6F59-F47F583A611E}"/>
          </ac:cxnSpMkLst>
        </pc:cxnChg>
      </pc:sldChg>
      <pc:sldChg chg="addSp delSp modSp add mod ord">
        <pc:chgData name="Jeff Pribich" userId="0e5cf97a831f06e4" providerId="LiveId" clId="{169BA23B-C06E-4698-8006-B5BB4CDE1EC2}" dt="2025-01-17T18:20:07.470" v="155132" actId="20577"/>
        <pc:sldMkLst>
          <pc:docMk/>
          <pc:sldMk cId="15679211" sldId="398"/>
        </pc:sldMkLst>
        <pc:spChg chg="mod">
          <ac:chgData name="Jeff Pribich" userId="0e5cf97a831f06e4" providerId="LiveId" clId="{169BA23B-C06E-4698-8006-B5BB4CDE1EC2}" dt="2025-01-07T20:58:39.815" v="152986" actId="6549"/>
          <ac:spMkLst>
            <pc:docMk/>
            <pc:sldMk cId="15679211" sldId="398"/>
            <ac:spMk id="3" creationId="{3375CD19-B8A1-8A10-AA5B-E005ED77E60B}"/>
          </ac:spMkLst>
        </pc:spChg>
        <pc:spChg chg="add mod">
          <ac:chgData name="Jeff Pribich" userId="0e5cf97a831f06e4" providerId="LiveId" clId="{169BA23B-C06E-4698-8006-B5BB4CDE1EC2}" dt="2024-12-19T22:00:35.310" v="148559" actId="20577"/>
          <ac:spMkLst>
            <pc:docMk/>
            <pc:sldMk cId="15679211" sldId="398"/>
            <ac:spMk id="6" creationId="{A2B542B1-461C-11AD-3F6D-51B8A778EC76}"/>
          </ac:spMkLst>
        </pc:spChg>
        <pc:spChg chg="add mod">
          <ac:chgData name="Jeff Pribich" userId="0e5cf97a831f06e4" providerId="LiveId" clId="{169BA23B-C06E-4698-8006-B5BB4CDE1EC2}" dt="2025-01-17T18:20:07.470" v="155132" actId="20577"/>
          <ac:spMkLst>
            <pc:docMk/>
            <pc:sldMk cId="15679211" sldId="398"/>
            <ac:spMk id="7" creationId="{00EE98AB-6853-EBC5-EEE9-B9FCD1ADAB75}"/>
          </ac:spMkLst>
        </pc:spChg>
        <pc:spChg chg="add mod">
          <ac:chgData name="Jeff Pribich" userId="0e5cf97a831f06e4" providerId="LiveId" clId="{169BA23B-C06E-4698-8006-B5BB4CDE1EC2}" dt="2024-11-20T12:44:02.824" v="122655" actId="1036"/>
          <ac:spMkLst>
            <pc:docMk/>
            <pc:sldMk cId="15679211" sldId="398"/>
            <ac:spMk id="9" creationId="{D427BC3D-F369-36C9-68FD-0B04D809D633}"/>
          </ac:spMkLst>
        </pc:spChg>
        <pc:spChg chg="add mod">
          <ac:chgData name="Jeff Pribich" userId="0e5cf97a831f06e4" providerId="LiveId" clId="{169BA23B-C06E-4698-8006-B5BB4CDE1EC2}" dt="2024-11-19T21:45:02.197" v="120120" actId="1036"/>
          <ac:spMkLst>
            <pc:docMk/>
            <pc:sldMk cId="15679211" sldId="398"/>
            <ac:spMk id="10" creationId="{74393365-2795-3C08-7056-64F07E5AD23B}"/>
          </ac:spMkLst>
        </pc:spChg>
        <pc:spChg chg="add mod">
          <ac:chgData name="Jeff Pribich" userId="0e5cf97a831f06e4" providerId="LiveId" clId="{169BA23B-C06E-4698-8006-B5BB4CDE1EC2}" dt="2024-11-19T21:45:02.197" v="120120" actId="1036"/>
          <ac:spMkLst>
            <pc:docMk/>
            <pc:sldMk cId="15679211" sldId="398"/>
            <ac:spMk id="11" creationId="{CDF8A595-EA11-B316-86A3-BD3E1B343430}"/>
          </ac:spMkLst>
        </pc:spChg>
        <pc:spChg chg="mod">
          <ac:chgData name="Jeff Pribich" userId="0e5cf97a831f06e4" providerId="LiveId" clId="{169BA23B-C06E-4698-8006-B5BB4CDE1EC2}" dt="2025-01-07T20:58:59.194" v="153001" actId="20577"/>
          <ac:spMkLst>
            <pc:docMk/>
            <pc:sldMk cId="15679211" sldId="398"/>
            <ac:spMk id="12" creationId="{5101EE5B-FD8E-2D1D-CC56-3987798D93AB}"/>
          </ac:spMkLst>
        </pc:spChg>
        <pc:spChg chg="add mod">
          <ac:chgData name="Jeff Pribich" userId="0e5cf97a831f06e4" providerId="LiveId" clId="{169BA23B-C06E-4698-8006-B5BB4CDE1EC2}" dt="2024-11-19T21:44:49.822" v="120098" actId="1036"/>
          <ac:spMkLst>
            <pc:docMk/>
            <pc:sldMk cId="15679211" sldId="398"/>
            <ac:spMk id="14" creationId="{BB66E16A-BED1-53A8-4B9F-55BDFA12E951}"/>
          </ac:spMkLst>
        </pc:spChg>
        <pc:spChg chg="add mod">
          <ac:chgData name="Jeff Pribich" userId="0e5cf97a831f06e4" providerId="LiveId" clId="{169BA23B-C06E-4698-8006-B5BB4CDE1EC2}" dt="2024-11-19T21:44:49.822" v="120098" actId="1036"/>
          <ac:spMkLst>
            <pc:docMk/>
            <pc:sldMk cId="15679211" sldId="398"/>
            <ac:spMk id="16" creationId="{B9DEBDDB-0C66-EA35-8240-C6FA3C50E117}"/>
          </ac:spMkLst>
        </pc:spChg>
        <pc:spChg chg="add mod">
          <ac:chgData name="Jeff Pribich" userId="0e5cf97a831f06e4" providerId="LiveId" clId="{169BA23B-C06E-4698-8006-B5BB4CDE1EC2}" dt="2025-01-17T18:15:45.183" v="154951" actId="20577"/>
          <ac:spMkLst>
            <pc:docMk/>
            <pc:sldMk cId="15679211" sldId="398"/>
            <ac:spMk id="17" creationId="{1DA93E67-3274-D26E-D1E7-92D91E63767F}"/>
          </ac:spMkLst>
        </pc:spChg>
        <pc:spChg chg="add mod">
          <ac:chgData name="Jeff Pribich" userId="0e5cf97a831f06e4" providerId="LiveId" clId="{169BA23B-C06E-4698-8006-B5BB4CDE1EC2}" dt="2024-11-19T21:45:02.197" v="120120" actId="1036"/>
          <ac:spMkLst>
            <pc:docMk/>
            <pc:sldMk cId="15679211" sldId="398"/>
            <ac:spMk id="18" creationId="{2A150DEA-7C10-A280-3B5F-98F7557EF13C}"/>
          </ac:spMkLst>
        </pc:spChg>
        <pc:spChg chg="add mod">
          <ac:chgData name="Jeff Pribich" userId="0e5cf97a831f06e4" providerId="LiveId" clId="{169BA23B-C06E-4698-8006-B5BB4CDE1EC2}" dt="2024-11-19T21:45:02.197" v="120120" actId="1036"/>
          <ac:spMkLst>
            <pc:docMk/>
            <pc:sldMk cId="15679211" sldId="398"/>
            <ac:spMk id="19" creationId="{62FEEB2A-986D-8C7D-1232-8F0F28D8BDB9}"/>
          </ac:spMkLst>
        </pc:spChg>
        <pc:spChg chg="add mod">
          <ac:chgData name="Jeff Pribich" userId="0e5cf97a831f06e4" providerId="LiveId" clId="{169BA23B-C06E-4698-8006-B5BB4CDE1EC2}" dt="2024-11-19T21:44:49.822" v="120098" actId="1036"/>
          <ac:spMkLst>
            <pc:docMk/>
            <pc:sldMk cId="15679211" sldId="398"/>
            <ac:spMk id="21" creationId="{7FCBCF81-88A5-D417-CF6B-F2DCA12FDF71}"/>
          </ac:spMkLst>
        </pc:spChg>
        <pc:spChg chg="add mod">
          <ac:chgData name="Jeff Pribich" userId="0e5cf97a831f06e4" providerId="LiveId" clId="{169BA23B-C06E-4698-8006-B5BB4CDE1EC2}" dt="2024-12-26T23:35:01.192" v="149717" actId="20577"/>
          <ac:spMkLst>
            <pc:docMk/>
            <pc:sldMk cId="15679211" sldId="398"/>
            <ac:spMk id="22" creationId="{AA118A15-092B-4424-1F97-8F7A19E7822B}"/>
          </ac:spMkLst>
        </pc:spChg>
        <pc:spChg chg="add mod">
          <ac:chgData name="Jeff Pribich" userId="0e5cf97a831f06e4" providerId="LiveId" clId="{169BA23B-C06E-4698-8006-B5BB4CDE1EC2}" dt="2024-11-20T12:43:27.843" v="122640" actId="692"/>
          <ac:spMkLst>
            <pc:docMk/>
            <pc:sldMk cId="15679211" sldId="398"/>
            <ac:spMk id="36" creationId="{A66923FA-14FC-6077-D263-44EFB8F99D9D}"/>
          </ac:spMkLst>
        </pc:spChg>
        <pc:spChg chg="add mod">
          <ac:chgData name="Jeff Pribich" userId="0e5cf97a831f06e4" providerId="LiveId" clId="{169BA23B-C06E-4698-8006-B5BB4CDE1EC2}" dt="2024-11-20T12:43:34.368" v="122642" actId="692"/>
          <ac:spMkLst>
            <pc:docMk/>
            <pc:sldMk cId="15679211" sldId="398"/>
            <ac:spMk id="37" creationId="{C2977CC0-B66C-C2BF-92C7-881CDB562516}"/>
          </ac:spMkLst>
        </pc:spChg>
        <pc:spChg chg="add mod">
          <ac:chgData name="Jeff Pribich" userId="0e5cf97a831f06e4" providerId="LiveId" clId="{169BA23B-C06E-4698-8006-B5BB4CDE1EC2}" dt="2024-11-20T12:57:43.239" v="122811" actId="1038"/>
          <ac:spMkLst>
            <pc:docMk/>
            <pc:sldMk cId="15679211" sldId="398"/>
            <ac:spMk id="38" creationId="{E0113069-1A48-F165-0B41-67B68AF9A1C7}"/>
          </ac:spMkLst>
        </pc:spChg>
        <pc:picChg chg="mod">
          <ac:chgData name="Jeff Pribich" userId="0e5cf97a831f06e4" providerId="LiveId" clId="{169BA23B-C06E-4698-8006-B5BB4CDE1EC2}" dt="2024-11-20T12:51:44.996" v="122753" actId="1036"/>
          <ac:picMkLst>
            <pc:docMk/>
            <pc:sldMk cId="15679211" sldId="398"/>
            <ac:picMk id="2" creationId="{04C412C7-613D-F93F-DDBA-39153388BA59}"/>
          </ac:picMkLst>
        </pc:picChg>
        <pc:cxnChg chg="add mod">
          <ac:chgData name="Jeff Pribich" userId="0e5cf97a831f06e4" providerId="LiveId" clId="{169BA23B-C06E-4698-8006-B5BB4CDE1EC2}" dt="2024-12-19T21:59:02.724" v="148521" actId="1035"/>
          <ac:cxnSpMkLst>
            <pc:docMk/>
            <pc:sldMk cId="15679211" sldId="398"/>
            <ac:cxnSpMk id="23" creationId="{58278590-9207-1B96-5267-58C8A43F6C2D}"/>
          </ac:cxnSpMkLst>
        </pc:cxnChg>
      </pc:sldChg>
      <pc:sldChg chg="addSp delSp modSp add mod">
        <pc:chgData name="Jeff Pribich" userId="0e5cf97a831f06e4" providerId="LiveId" clId="{169BA23B-C06E-4698-8006-B5BB4CDE1EC2}" dt="2025-01-15T19:23:35.819" v="154108" actId="20577"/>
        <pc:sldMkLst>
          <pc:docMk/>
          <pc:sldMk cId="655354061" sldId="399"/>
        </pc:sldMkLst>
        <pc:spChg chg="mod">
          <ac:chgData name="Jeff Pribich" userId="0e5cf97a831f06e4" providerId="LiveId" clId="{169BA23B-C06E-4698-8006-B5BB4CDE1EC2}" dt="2025-01-15T19:23:35.819" v="154108" actId="20577"/>
          <ac:spMkLst>
            <pc:docMk/>
            <pc:sldMk cId="655354061" sldId="399"/>
            <ac:spMk id="2" creationId="{B69A15F2-DA25-F8EE-A5F3-CE7B482D8A5E}"/>
          </ac:spMkLst>
        </pc:spChg>
        <pc:spChg chg="add mod">
          <ac:chgData name="Jeff Pribich" userId="0e5cf97a831f06e4" providerId="LiveId" clId="{169BA23B-C06E-4698-8006-B5BB4CDE1EC2}" dt="2024-11-20T21:15:55.710" v="125057" actId="6549"/>
          <ac:spMkLst>
            <pc:docMk/>
            <pc:sldMk cId="655354061" sldId="399"/>
            <ac:spMk id="8" creationId="{8405372D-4661-5993-2EBD-465B5852E202}"/>
          </ac:spMkLst>
        </pc:spChg>
        <pc:spChg chg="add mod">
          <ac:chgData name="Jeff Pribich" userId="0e5cf97a831f06e4" providerId="LiveId" clId="{169BA23B-C06E-4698-8006-B5BB4CDE1EC2}" dt="2024-11-20T21:17:17.884" v="125099" actId="255"/>
          <ac:spMkLst>
            <pc:docMk/>
            <pc:sldMk cId="655354061" sldId="399"/>
            <ac:spMk id="10" creationId="{33EB9ED1-1940-77E4-BBD2-DD15B3DC170E}"/>
          </ac:spMkLst>
        </pc:spChg>
        <pc:spChg chg="add mod">
          <ac:chgData name="Jeff Pribich" userId="0e5cf97a831f06e4" providerId="LiveId" clId="{169BA23B-C06E-4698-8006-B5BB4CDE1EC2}" dt="2024-11-20T21:11:05.662" v="124949" actId="14100"/>
          <ac:spMkLst>
            <pc:docMk/>
            <pc:sldMk cId="655354061" sldId="399"/>
            <ac:spMk id="11" creationId="{2BDFD0D1-C26A-169D-811A-3FB84D5361FC}"/>
          </ac:spMkLst>
        </pc:spChg>
        <pc:spChg chg="mod">
          <ac:chgData name="Jeff Pribich" userId="0e5cf97a831f06e4" providerId="LiveId" clId="{169BA23B-C06E-4698-8006-B5BB4CDE1EC2}" dt="2024-11-20T21:08:48.934" v="124809" actId="207"/>
          <ac:spMkLst>
            <pc:docMk/>
            <pc:sldMk cId="655354061" sldId="399"/>
            <ac:spMk id="22" creationId="{AFF322A8-2F01-EA78-02B7-2119FC06616C}"/>
          </ac:spMkLst>
        </pc:spChg>
        <pc:picChg chg="add mod">
          <ac:chgData name="Jeff Pribich" userId="0e5cf97a831f06e4" providerId="LiveId" clId="{169BA23B-C06E-4698-8006-B5BB4CDE1EC2}" dt="2024-11-20T20:04:28.034" v="124279" actId="1035"/>
          <ac:picMkLst>
            <pc:docMk/>
            <pc:sldMk cId="655354061" sldId="399"/>
            <ac:picMk id="13" creationId="{9933A527-DBC6-8742-9A49-81BE795EA168}"/>
          </ac:picMkLst>
        </pc:picChg>
        <pc:picChg chg="add mod">
          <ac:chgData name="Jeff Pribich" userId="0e5cf97a831f06e4" providerId="LiveId" clId="{169BA23B-C06E-4698-8006-B5BB4CDE1EC2}" dt="2024-11-20T21:16:11.896" v="125091" actId="1035"/>
          <ac:picMkLst>
            <pc:docMk/>
            <pc:sldMk cId="655354061" sldId="399"/>
            <ac:picMk id="14" creationId="{19E3BF67-37C8-21C3-4A54-48A328ADFC53}"/>
          </ac:picMkLst>
        </pc:picChg>
      </pc:sldChg>
      <pc:sldChg chg="addSp delSp modSp add del mod ord">
        <pc:chgData name="Jeff Pribich" userId="0e5cf97a831f06e4" providerId="LiveId" clId="{169BA23B-C06E-4698-8006-B5BB4CDE1EC2}" dt="2024-11-22T19:16:26.626" v="129726" actId="2696"/>
        <pc:sldMkLst>
          <pc:docMk/>
          <pc:sldMk cId="3198669193" sldId="400"/>
        </pc:sldMkLst>
      </pc:sldChg>
      <pc:sldChg chg="addSp delSp modSp add mod ord setBg">
        <pc:chgData name="Jeff Pribich" userId="0e5cf97a831f06e4" providerId="LiveId" clId="{169BA23B-C06E-4698-8006-B5BB4CDE1EC2}" dt="2025-01-22T21:12:58.960" v="157124"/>
        <pc:sldMkLst>
          <pc:docMk/>
          <pc:sldMk cId="3863088952" sldId="401"/>
        </pc:sldMkLst>
        <pc:spChg chg="add mod">
          <ac:chgData name="Jeff Pribich" userId="0e5cf97a831f06e4" providerId="LiveId" clId="{169BA23B-C06E-4698-8006-B5BB4CDE1EC2}" dt="2025-01-03T21:41:29.489" v="150117" actId="20577"/>
          <ac:spMkLst>
            <pc:docMk/>
            <pc:sldMk cId="3863088952" sldId="401"/>
            <ac:spMk id="2" creationId="{021F2B06-FBB2-B09B-2BD6-873430572F3A}"/>
          </ac:spMkLst>
        </pc:spChg>
        <pc:spChg chg="mod">
          <ac:chgData name="Jeff Pribich" userId="0e5cf97a831f06e4" providerId="LiveId" clId="{169BA23B-C06E-4698-8006-B5BB4CDE1EC2}" dt="2024-11-22T18:46:47.712" v="128048" actId="1076"/>
          <ac:spMkLst>
            <pc:docMk/>
            <pc:sldMk cId="3863088952" sldId="401"/>
            <ac:spMk id="13" creationId="{C1F4371B-71F2-6AD1-F4CA-C9FC45FF851D}"/>
          </ac:spMkLst>
        </pc:spChg>
        <pc:spChg chg="add mod">
          <ac:chgData name="Jeff Pribich" userId="0e5cf97a831f06e4" providerId="LiveId" clId="{169BA23B-C06E-4698-8006-B5BB4CDE1EC2}" dt="2024-11-22T18:32:17.287" v="127891" actId="1076"/>
          <ac:spMkLst>
            <pc:docMk/>
            <pc:sldMk cId="3863088952" sldId="401"/>
            <ac:spMk id="25" creationId="{8957629A-EBE7-BDCC-746A-C9BB5468F36C}"/>
          </ac:spMkLst>
        </pc:spChg>
        <pc:spChg chg="add mod">
          <ac:chgData name="Jeff Pribich" userId="0e5cf97a831f06e4" providerId="LiveId" clId="{169BA23B-C06E-4698-8006-B5BB4CDE1EC2}" dt="2024-11-22T18:33:34.958" v="127910" actId="1076"/>
          <ac:spMkLst>
            <pc:docMk/>
            <pc:sldMk cId="3863088952" sldId="401"/>
            <ac:spMk id="26" creationId="{E3071135-5AA4-4DE8-41FB-62441DC479B6}"/>
          </ac:spMkLst>
        </pc:spChg>
        <pc:spChg chg="add mod">
          <ac:chgData name="Jeff Pribich" userId="0e5cf97a831f06e4" providerId="LiveId" clId="{169BA23B-C06E-4698-8006-B5BB4CDE1EC2}" dt="2024-11-22T19:00:20.263" v="128952" actId="207"/>
          <ac:spMkLst>
            <pc:docMk/>
            <pc:sldMk cId="3863088952" sldId="401"/>
            <ac:spMk id="27" creationId="{BBF7B358-5801-BC0C-BC21-FF936F233EC8}"/>
          </ac:spMkLst>
        </pc:spChg>
        <pc:spChg chg="add mod">
          <ac:chgData name="Jeff Pribich" userId="0e5cf97a831f06e4" providerId="LiveId" clId="{169BA23B-C06E-4698-8006-B5BB4CDE1EC2}" dt="2024-11-22T18:42:41.453" v="128005" actId="14100"/>
          <ac:spMkLst>
            <pc:docMk/>
            <pc:sldMk cId="3863088952" sldId="401"/>
            <ac:spMk id="28" creationId="{35DC4860-8757-1077-11FE-48C11F36B59F}"/>
          </ac:spMkLst>
        </pc:spChg>
        <pc:spChg chg="add mod ord">
          <ac:chgData name="Jeff Pribich" userId="0e5cf97a831f06e4" providerId="LiveId" clId="{169BA23B-C06E-4698-8006-B5BB4CDE1EC2}" dt="2024-11-22T18:39:16.385" v="127963" actId="1037"/>
          <ac:spMkLst>
            <pc:docMk/>
            <pc:sldMk cId="3863088952" sldId="401"/>
            <ac:spMk id="29" creationId="{3B55D7F5-DACF-BDC6-70E5-F209DA4B8968}"/>
          </ac:spMkLst>
        </pc:spChg>
        <pc:spChg chg="add mod">
          <ac:chgData name="Jeff Pribich" userId="0e5cf97a831f06e4" providerId="LiveId" clId="{169BA23B-C06E-4698-8006-B5BB4CDE1EC2}" dt="2024-11-22T19:09:43.980" v="129447" actId="20577"/>
          <ac:spMkLst>
            <pc:docMk/>
            <pc:sldMk cId="3863088952" sldId="401"/>
            <ac:spMk id="30" creationId="{100AD521-6FF3-5E06-52B3-7A446DFAB3B1}"/>
          </ac:spMkLst>
        </pc:spChg>
        <pc:spChg chg="add mod ord">
          <ac:chgData name="Jeff Pribich" userId="0e5cf97a831f06e4" providerId="LiveId" clId="{169BA23B-C06E-4698-8006-B5BB4CDE1EC2}" dt="2024-11-22T18:39:59.225" v="127971" actId="167"/>
          <ac:spMkLst>
            <pc:docMk/>
            <pc:sldMk cId="3863088952" sldId="401"/>
            <ac:spMk id="31" creationId="{36CD2D44-FB47-49ED-F262-6878A7A2853D}"/>
          </ac:spMkLst>
        </pc:spChg>
        <pc:spChg chg="add mod">
          <ac:chgData name="Jeff Pribich" userId="0e5cf97a831f06e4" providerId="LiveId" clId="{169BA23B-C06E-4698-8006-B5BB4CDE1EC2}" dt="2024-12-17T21:49:09.459" v="142104" actId="1037"/>
          <ac:spMkLst>
            <pc:docMk/>
            <pc:sldMk cId="3863088952" sldId="401"/>
            <ac:spMk id="32" creationId="{E9FDF854-6C48-E30D-8A58-E6B3556154E8}"/>
          </ac:spMkLst>
        </pc:spChg>
        <pc:spChg chg="add mod ord">
          <ac:chgData name="Jeff Pribich" userId="0e5cf97a831f06e4" providerId="LiveId" clId="{169BA23B-C06E-4698-8006-B5BB4CDE1EC2}" dt="2024-11-22T18:41:49.324" v="127995" actId="167"/>
          <ac:spMkLst>
            <pc:docMk/>
            <pc:sldMk cId="3863088952" sldId="401"/>
            <ac:spMk id="33" creationId="{261B9503-5E4B-26D8-0B5E-1B9ECBA9F7DE}"/>
          </ac:spMkLst>
        </pc:spChg>
        <pc:spChg chg="add mod ord">
          <ac:chgData name="Jeff Pribich" userId="0e5cf97a831f06e4" providerId="LiveId" clId="{169BA23B-C06E-4698-8006-B5BB4CDE1EC2}" dt="2024-11-22T18:42:56.430" v="128008" actId="167"/>
          <ac:spMkLst>
            <pc:docMk/>
            <pc:sldMk cId="3863088952" sldId="401"/>
            <ac:spMk id="34" creationId="{E0FE1092-1CCE-FEC0-749C-96D6E6EC033C}"/>
          </ac:spMkLst>
        </pc:spChg>
        <pc:spChg chg="add mod ord">
          <ac:chgData name="Jeff Pribich" userId="0e5cf97a831f06e4" providerId="LiveId" clId="{169BA23B-C06E-4698-8006-B5BB4CDE1EC2}" dt="2024-11-22T18:43:10.261" v="128011" actId="167"/>
          <ac:spMkLst>
            <pc:docMk/>
            <pc:sldMk cId="3863088952" sldId="401"/>
            <ac:spMk id="35" creationId="{DD3B0D6B-3F1A-3AB9-88DD-974B65F4D87F}"/>
          </ac:spMkLst>
        </pc:spChg>
        <pc:spChg chg="add mod">
          <ac:chgData name="Jeff Pribich" userId="0e5cf97a831f06e4" providerId="LiveId" clId="{169BA23B-C06E-4698-8006-B5BB4CDE1EC2}" dt="2024-11-22T18:53:21.904" v="128578" actId="1038"/>
          <ac:spMkLst>
            <pc:docMk/>
            <pc:sldMk cId="3863088952" sldId="401"/>
            <ac:spMk id="36" creationId="{D8CE3BD8-6D1A-D58A-0B4E-08AE64EA1FD5}"/>
          </ac:spMkLst>
        </pc:spChg>
        <pc:spChg chg="add mod">
          <ac:chgData name="Jeff Pribich" userId="0e5cf97a831f06e4" providerId="LiveId" clId="{169BA23B-C06E-4698-8006-B5BB4CDE1EC2}" dt="2024-11-22T18:58:51.708" v="128936" actId="1038"/>
          <ac:spMkLst>
            <pc:docMk/>
            <pc:sldMk cId="3863088952" sldId="401"/>
            <ac:spMk id="37" creationId="{04065001-C22D-F897-AFFC-546EC9334875}"/>
          </ac:spMkLst>
        </pc:spChg>
        <pc:spChg chg="mod">
          <ac:chgData name="Jeff Pribich" userId="0e5cf97a831f06e4" providerId="LiveId" clId="{169BA23B-C06E-4698-8006-B5BB4CDE1EC2}" dt="2024-11-22T20:24:41.879" v="129958" actId="20577"/>
          <ac:spMkLst>
            <pc:docMk/>
            <pc:sldMk cId="3863088952" sldId="401"/>
            <ac:spMk id="38" creationId="{A5FB68F8-207D-D103-99FB-9FF20A5C9CA7}"/>
          </ac:spMkLst>
        </pc:spChg>
        <pc:spChg chg="add mod">
          <ac:chgData name="Jeff Pribich" userId="0e5cf97a831f06e4" providerId="LiveId" clId="{169BA23B-C06E-4698-8006-B5BB4CDE1EC2}" dt="2024-11-22T19:04:35.245" v="129171" actId="1038"/>
          <ac:spMkLst>
            <pc:docMk/>
            <pc:sldMk cId="3863088952" sldId="401"/>
            <ac:spMk id="39" creationId="{CFBD0936-3301-E834-6D93-16913BCF6CE1}"/>
          </ac:spMkLst>
        </pc:spChg>
        <pc:spChg chg="add mod ord">
          <ac:chgData name="Jeff Pribich" userId="0e5cf97a831f06e4" providerId="LiveId" clId="{169BA23B-C06E-4698-8006-B5BB4CDE1EC2}" dt="2024-12-19T22:08:33.882" v="148577" actId="1036"/>
          <ac:spMkLst>
            <pc:docMk/>
            <pc:sldMk cId="3863088952" sldId="401"/>
            <ac:spMk id="40" creationId="{99D76762-9E3A-E766-24D5-FE21F49CA9F0}"/>
          </ac:spMkLst>
        </pc:spChg>
        <pc:spChg chg="add mod">
          <ac:chgData name="Jeff Pribich" userId="0e5cf97a831f06e4" providerId="LiveId" clId="{169BA23B-C06E-4698-8006-B5BB4CDE1EC2}" dt="2024-11-22T19:12:16.630" v="129586" actId="1035"/>
          <ac:spMkLst>
            <pc:docMk/>
            <pc:sldMk cId="3863088952" sldId="401"/>
            <ac:spMk id="41" creationId="{65D9C0C3-17C0-D087-EE73-C69D2B61686C}"/>
          </ac:spMkLst>
        </pc:spChg>
        <pc:spChg chg="add mod">
          <ac:chgData name="Jeff Pribich" userId="0e5cf97a831f06e4" providerId="LiveId" clId="{169BA23B-C06E-4698-8006-B5BB4CDE1EC2}" dt="2024-11-22T19:12:09.036" v="129563" actId="6549"/>
          <ac:spMkLst>
            <pc:docMk/>
            <pc:sldMk cId="3863088952" sldId="401"/>
            <ac:spMk id="42" creationId="{82C23771-84A2-012B-BDFD-FD27D6025AFF}"/>
          </ac:spMkLst>
        </pc:spChg>
        <pc:spChg chg="add mod">
          <ac:chgData name="Jeff Pribich" userId="0e5cf97a831f06e4" providerId="LiveId" clId="{169BA23B-C06E-4698-8006-B5BB4CDE1EC2}" dt="2024-11-22T19:02:06.940" v="129076" actId="6549"/>
          <ac:spMkLst>
            <pc:docMk/>
            <pc:sldMk cId="3863088952" sldId="401"/>
            <ac:spMk id="46" creationId="{AABDC6A4-D49C-350C-D484-14B9D2D75FFD}"/>
          </ac:spMkLst>
        </pc:spChg>
        <pc:spChg chg="add mod">
          <ac:chgData name="Jeff Pribich" userId="0e5cf97a831f06e4" providerId="LiveId" clId="{169BA23B-C06E-4698-8006-B5BB4CDE1EC2}" dt="2024-11-22T19:02:13.828" v="129077" actId="255"/>
          <ac:spMkLst>
            <pc:docMk/>
            <pc:sldMk cId="3863088952" sldId="401"/>
            <ac:spMk id="47" creationId="{7F0A597F-9EEB-7435-6F74-9BA7319568F2}"/>
          </ac:spMkLst>
        </pc:spChg>
        <pc:spChg chg="add mod">
          <ac:chgData name="Jeff Pribich" userId="0e5cf97a831f06e4" providerId="LiveId" clId="{169BA23B-C06E-4698-8006-B5BB4CDE1EC2}" dt="2024-11-22T19:02:18.233" v="129078" actId="255"/>
          <ac:spMkLst>
            <pc:docMk/>
            <pc:sldMk cId="3863088952" sldId="401"/>
            <ac:spMk id="50" creationId="{CF9B31AD-A8EB-17DE-9D28-B97D7D1FF956}"/>
          </ac:spMkLst>
        </pc:spChg>
        <pc:spChg chg="add mod">
          <ac:chgData name="Jeff Pribich" userId="0e5cf97a831f06e4" providerId="LiveId" clId="{169BA23B-C06E-4698-8006-B5BB4CDE1EC2}" dt="2024-11-22T19:03:08.100" v="129114" actId="1035"/>
          <ac:spMkLst>
            <pc:docMk/>
            <pc:sldMk cId="3863088952" sldId="401"/>
            <ac:spMk id="51" creationId="{368CE24E-7F02-7270-59D4-415B3D8DFEE8}"/>
          </ac:spMkLst>
        </pc:spChg>
        <pc:spChg chg="add mod">
          <ac:chgData name="Jeff Pribich" userId="0e5cf97a831f06e4" providerId="LiveId" clId="{169BA23B-C06E-4698-8006-B5BB4CDE1EC2}" dt="2024-11-22T19:08:48.556" v="129420" actId="1035"/>
          <ac:spMkLst>
            <pc:docMk/>
            <pc:sldMk cId="3863088952" sldId="401"/>
            <ac:spMk id="53" creationId="{93865F2A-53BE-3A8D-4C1C-C5C61697EF6A}"/>
          </ac:spMkLst>
        </pc:spChg>
        <pc:spChg chg="add mod">
          <ac:chgData name="Jeff Pribich" userId="0e5cf97a831f06e4" providerId="LiveId" clId="{169BA23B-C06E-4698-8006-B5BB4CDE1EC2}" dt="2024-11-22T19:08:58.558" v="129437" actId="1035"/>
          <ac:spMkLst>
            <pc:docMk/>
            <pc:sldMk cId="3863088952" sldId="401"/>
            <ac:spMk id="54" creationId="{D7B9396B-4794-E3FC-68AA-6A496BE34BD5}"/>
          </ac:spMkLst>
        </pc:spChg>
        <pc:spChg chg="add mod">
          <ac:chgData name="Jeff Pribich" userId="0e5cf97a831f06e4" providerId="LiveId" clId="{169BA23B-C06E-4698-8006-B5BB4CDE1EC2}" dt="2024-11-22T19:08:53.563" v="129422" actId="6549"/>
          <ac:spMkLst>
            <pc:docMk/>
            <pc:sldMk cId="3863088952" sldId="401"/>
            <ac:spMk id="55" creationId="{6D85C0F5-EC73-FA27-8EF1-1DF5F55C716E}"/>
          </ac:spMkLst>
        </pc:spChg>
        <pc:spChg chg="add mod">
          <ac:chgData name="Jeff Pribich" userId="0e5cf97a831f06e4" providerId="LiveId" clId="{169BA23B-C06E-4698-8006-B5BB4CDE1EC2}" dt="2024-11-22T19:16:01.628" v="129722" actId="1035"/>
          <ac:spMkLst>
            <pc:docMk/>
            <pc:sldMk cId="3863088952" sldId="401"/>
            <ac:spMk id="58" creationId="{12BDDD0A-62B7-2F54-8B1A-4B67F6C7018D}"/>
          </ac:spMkLst>
        </pc:spChg>
        <pc:spChg chg="add mod">
          <ac:chgData name="Jeff Pribich" userId="0e5cf97a831f06e4" providerId="LiveId" clId="{169BA23B-C06E-4698-8006-B5BB4CDE1EC2}" dt="2024-11-22T19:16:01.628" v="129722" actId="1035"/>
          <ac:spMkLst>
            <pc:docMk/>
            <pc:sldMk cId="3863088952" sldId="401"/>
            <ac:spMk id="59" creationId="{5AF4AC2A-DFF0-CFE3-7017-4C7FE0DCF00B}"/>
          </ac:spMkLst>
        </pc:spChg>
        <pc:spChg chg="add mod">
          <ac:chgData name="Jeff Pribich" userId="0e5cf97a831f06e4" providerId="LiveId" clId="{169BA23B-C06E-4698-8006-B5BB4CDE1EC2}" dt="2024-11-22T19:13:29.088" v="129659" actId="1036"/>
          <ac:spMkLst>
            <pc:docMk/>
            <pc:sldMk cId="3863088952" sldId="401"/>
            <ac:spMk id="61" creationId="{3B2FD898-7023-1021-0607-22462B987437}"/>
          </ac:spMkLst>
        </pc:spChg>
        <pc:spChg chg="add mod">
          <ac:chgData name="Jeff Pribich" userId="0e5cf97a831f06e4" providerId="LiveId" clId="{169BA23B-C06E-4698-8006-B5BB4CDE1EC2}" dt="2024-11-22T19:16:03.917" v="129723" actId="20577"/>
          <ac:spMkLst>
            <pc:docMk/>
            <pc:sldMk cId="3863088952" sldId="401"/>
            <ac:spMk id="1025" creationId="{F9C8B040-6FE4-9D8E-D5D0-E167644220DF}"/>
          </ac:spMkLst>
        </pc:spChg>
        <pc:spChg chg="add mod">
          <ac:chgData name="Jeff Pribich" userId="0e5cf97a831f06e4" providerId="LiveId" clId="{169BA23B-C06E-4698-8006-B5BB4CDE1EC2}" dt="2025-01-03T21:39:43.959" v="150053" actId="20577"/>
          <ac:spMkLst>
            <pc:docMk/>
            <pc:sldMk cId="3863088952" sldId="401"/>
            <ac:spMk id="1031" creationId="{D5D421B8-4D6F-EFC9-9AA2-119EA653736C}"/>
          </ac:spMkLst>
        </pc:spChg>
        <pc:picChg chg="add mod">
          <ac:chgData name="Jeff Pribich" userId="0e5cf97a831f06e4" providerId="LiveId" clId="{169BA23B-C06E-4698-8006-B5BB4CDE1EC2}" dt="2024-11-22T18:39:24.613" v="127964" actId="14100"/>
          <ac:picMkLst>
            <pc:docMk/>
            <pc:sldMk cId="3863088952" sldId="401"/>
            <ac:picMk id="1036" creationId="{EE675B69-28BC-E604-700E-75B7B566ED29}"/>
          </ac:picMkLst>
        </pc:picChg>
        <pc:picChg chg="add mod">
          <ac:chgData name="Jeff Pribich" userId="0e5cf97a831f06e4" providerId="LiveId" clId="{169BA23B-C06E-4698-8006-B5BB4CDE1EC2}" dt="2024-11-22T18:40:17.459" v="127974" actId="14100"/>
          <ac:picMkLst>
            <pc:docMk/>
            <pc:sldMk cId="3863088952" sldId="401"/>
            <ac:picMk id="1038" creationId="{8FFCFDE2-A18C-B473-9080-EACE95FA89C8}"/>
          </ac:picMkLst>
        </pc:picChg>
        <pc:picChg chg="add mod">
          <ac:chgData name="Jeff Pribich" userId="0e5cf97a831f06e4" providerId="LiveId" clId="{169BA23B-C06E-4698-8006-B5BB4CDE1EC2}" dt="2024-11-22T18:41:17.959" v="127990" actId="1035"/>
          <ac:picMkLst>
            <pc:docMk/>
            <pc:sldMk cId="3863088952" sldId="401"/>
            <ac:picMk id="1040" creationId="{BA08A052-21D9-D923-7BD4-87DC7C78C6FE}"/>
          </ac:picMkLst>
        </pc:picChg>
        <pc:picChg chg="add mod">
          <ac:chgData name="Jeff Pribich" userId="0e5cf97a831f06e4" providerId="LiveId" clId="{169BA23B-C06E-4698-8006-B5BB4CDE1EC2}" dt="2024-11-22T18:41:27.492" v="127992" actId="1076"/>
          <ac:picMkLst>
            <pc:docMk/>
            <pc:sldMk cId="3863088952" sldId="401"/>
            <ac:picMk id="1042" creationId="{C1943328-A835-03E7-956C-D684A61DC751}"/>
          </ac:picMkLst>
        </pc:picChg>
        <pc:picChg chg="add mod">
          <ac:chgData name="Jeff Pribich" userId="0e5cf97a831f06e4" providerId="LiveId" clId="{169BA23B-C06E-4698-8006-B5BB4CDE1EC2}" dt="2024-11-22T18:41:38.010" v="127993" actId="1076"/>
          <ac:picMkLst>
            <pc:docMk/>
            <pc:sldMk cId="3863088952" sldId="401"/>
            <ac:picMk id="1044" creationId="{CF39CB63-4CB7-6329-6B6D-1D245E633C10}"/>
          </ac:picMkLst>
        </pc:picChg>
        <pc:picChg chg="add mod">
          <ac:chgData name="Jeff Pribich" userId="0e5cf97a831f06e4" providerId="LiveId" clId="{169BA23B-C06E-4698-8006-B5BB4CDE1EC2}" dt="2024-11-22T18:42:41.453" v="128005" actId="14100"/>
          <ac:picMkLst>
            <pc:docMk/>
            <pc:sldMk cId="3863088952" sldId="401"/>
            <ac:picMk id="1046" creationId="{8978F534-F941-4A7F-74B3-3D33091AA076}"/>
          </ac:picMkLst>
        </pc:picChg>
        <pc:picChg chg="add mod">
          <ac:chgData name="Jeff Pribich" userId="0e5cf97a831f06e4" providerId="LiveId" clId="{169BA23B-C06E-4698-8006-B5BB4CDE1EC2}" dt="2024-11-22T19:18:46.807" v="129850" actId="14100"/>
          <ac:picMkLst>
            <pc:docMk/>
            <pc:sldMk cId="3863088952" sldId="401"/>
            <ac:picMk id="1048" creationId="{BDDC9892-D995-EE36-BB8F-5CB29F293054}"/>
          </ac:picMkLst>
        </pc:picChg>
        <pc:cxnChg chg="add mod">
          <ac:chgData name="Jeff Pribich" userId="0e5cf97a831f06e4" providerId="LiveId" clId="{169BA23B-C06E-4698-8006-B5BB4CDE1EC2}" dt="2024-11-22T19:12:12.298" v="129573" actId="1035"/>
          <ac:cxnSpMkLst>
            <pc:docMk/>
            <pc:sldMk cId="3863088952" sldId="401"/>
            <ac:cxnSpMk id="44" creationId="{8D422AF3-FBF5-9DC2-E2C3-9A847F9060F6}"/>
          </ac:cxnSpMkLst>
        </pc:cxnChg>
        <pc:cxnChg chg="add mod">
          <ac:chgData name="Jeff Pribich" userId="0e5cf97a831f06e4" providerId="LiveId" clId="{169BA23B-C06E-4698-8006-B5BB4CDE1EC2}" dt="2024-11-22T18:57:02.021" v="128784" actId="1035"/>
          <ac:cxnSpMkLst>
            <pc:docMk/>
            <pc:sldMk cId="3863088952" sldId="401"/>
            <ac:cxnSpMk id="48" creationId="{A8AE8798-718B-AFBB-281E-E6FD5AE38337}"/>
          </ac:cxnSpMkLst>
        </pc:cxnChg>
        <pc:cxnChg chg="add mod">
          <ac:chgData name="Jeff Pribich" userId="0e5cf97a831f06e4" providerId="LiveId" clId="{169BA23B-C06E-4698-8006-B5BB4CDE1EC2}" dt="2024-11-22T18:57:17.872" v="128799" actId="1076"/>
          <ac:cxnSpMkLst>
            <pc:docMk/>
            <pc:sldMk cId="3863088952" sldId="401"/>
            <ac:cxnSpMk id="49" creationId="{BDB76D84-5940-5ADB-30AF-1A2F5C1B3B37}"/>
          </ac:cxnSpMkLst>
        </pc:cxnChg>
        <pc:cxnChg chg="add mod">
          <ac:chgData name="Jeff Pribich" userId="0e5cf97a831f06e4" providerId="LiveId" clId="{169BA23B-C06E-4698-8006-B5BB4CDE1EC2}" dt="2024-11-22T19:03:01.805" v="129093" actId="1036"/>
          <ac:cxnSpMkLst>
            <pc:docMk/>
            <pc:sldMk cId="3863088952" sldId="401"/>
            <ac:cxnSpMk id="52" creationId="{200D154A-019F-BD6B-2A41-7D524F226B36}"/>
          </ac:cxnSpMkLst>
        </pc:cxnChg>
        <pc:cxnChg chg="add mod">
          <ac:chgData name="Jeff Pribich" userId="0e5cf97a831f06e4" providerId="LiveId" clId="{169BA23B-C06E-4698-8006-B5BB4CDE1EC2}" dt="2024-11-22T19:09:09.572" v="129439" actId="1076"/>
          <ac:cxnSpMkLst>
            <pc:docMk/>
            <pc:sldMk cId="3863088952" sldId="401"/>
            <ac:cxnSpMk id="56" creationId="{7E3F5771-D3E1-51B7-2802-28DE04CEB6DF}"/>
          </ac:cxnSpMkLst>
        </pc:cxnChg>
        <pc:cxnChg chg="add mod">
          <ac:chgData name="Jeff Pribich" userId="0e5cf97a831f06e4" providerId="LiveId" clId="{169BA23B-C06E-4698-8006-B5BB4CDE1EC2}" dt="2024-11-22T19:09:18.731" v="129441" actId="1076"/>
          <ac:cxnSpMkLst>
            <pc:docMk/>
            <pc:sldMk cId="3863088952" sldId="401"/>
            <ac:cxnSpMk id="57" creationId="{D16CADE6-E7AD-509D-5BC6-7D06A67B7ED0}"/>
          </ac:cxnSpMkLst>
        </pc:cxnChg>
        <pc:cxnChg chg="add mod">
          <ac:chgData name="Jeff Pribich" userId="0e5cf97a831f06e4" providerId="LiveId" clId="{169BA23B-C06E-4698-8006-B5BB4CDE1EC2}" dt="2024-11-22T19:13:24.390" v="129652" actId="1035"/>
          <ac:cxnSpMkLst>
            <pc:docMk/>
            <pc:sldMk cId="3863088952" sldId="401"/>
            <ac:cxnSpMk id="62" creationId="{BA2A2B5E-9416-989B-BC24-5F244824804A}"/>
          </ac:cxnSpMkLst>
        </pc:cxnChg>
        <pc:cxnChg chg="add mod">
          <ac:chgData name="Jeff Pribich" userId="0e5cf97a831f06e4" providerId="LiveId" clId="{169BA23B-C06E-4698-8006-B5BB4CDE1EC2}" dt="2024-11-22T19:16:01.628" v="129722" actId="1035"/>
          <ac:cxnSpMkLst>
            <pc:docMk/>
            <pc:sldMk cId="3863088952" sldId="401"/>
            <ac:cxnSpMk id="63" creationId="{C5828F04-1DB1-4856-89AF-559D7A3C7796}"/>
          </ac:cxnSpMkLst>
        </pc:cxnChg>
        <pc:cxnChg chg="add mod">
          <ac:chgData name="Jeff Pribich" userId="0e5cf97a831f06e4" providerId="LiveId" clId="{169BA23B-C06E-4698-8006-B5BB4CDE1EC2}" dt="2024-11-22T19:16:15.240" v="129725" actId="1076"/>
          <ac:cxnSpMkLst>
            <pc:docMk/>
            <pc:sldMk cId="3863088952" sldId="401"/>
            <ac:cxnSpMk id="1027" creationId="{0D160A7C-ECC9-C3F1-92D1-03416565A617}"/>
          </ac:cxnSpMkLst>
        </pc:cxnChg>
      </pc:sldChg>
      <pc:sldChg chg="addSp delSp modSp add mod ord">
        <pc:chgData name="Jeff Pribich" userId="0e5cf97a831f06e4" providerId="LiveId" clId="{169BA23B-C06E-4698-8006-B5BB4CDE1EC2}" dt="2025-01-24T00:27:41.759" v="159366" actId="20577"/>
        <pc:sldMkLst>
          <pc:docMk/>
          <pc:sldMk cId="4085128264" sldId="402"/>
        </pc:sldMkLst>
        <pc:spChg chg="add mod">
          <ac:chgData name="Jeff Pribich" userId="0e5cf97a831f06e4" providerId="LiveId" clId="{169BA23B-C06E-4698-8006-B5BB4CDE1EC2}" dt="2025-01-24T00:27:41.759" v="159366" actId="20577"/>
          <ac:spMkLst>
            <pc:docMk/>
            <pc:sldMk cId="4085128264" sldId="402"/>
            <ac:spMk id="2" creationId="{11DB2C63-5C1B-0C8C-F548-807A08780FD9}"/>
          </ac:spMkLst>
        </pc:spChg>
        <pc:spChg chg="add mod">
          <ac:chgData name="Jeff Pribich" userId="0e5cf97a831f06e4" providerId="LiveId" clId="{169BA23B-C06E-4698-8006-B5BB4CDE1EC2}" dt="2024-12-13T19:10:32.148" v="140331" actId="1035"/>
          <ac:spMkLst>
            <pc:docMk/>
            <pc:sldMk cId="4085128264" sldId="402"/>
            <ac:spMk id="4" creationId="{74DD5033-97FB-712A-C83E-38856F2A35AB}"/>
          </ac:spMkLst>
        </pc:spChg>
        <pc:spChg chg="mod">
          <ac:chgData name="Jeff Pribich" userId="0e5cf97a831f06e4" providerId="LiveId" clId="{169BA23B-C06E-4698-8006-B5BB4CDE1EC2}" dt="2024-12-17T19:50:12.237" v="140792" actId="20577"/>
          <ac:spMkLst>
            <pc:docMk/>
            <pc:sldMk cId="4085128264" sldId="402"/>
            <ac:spMk id="38" creationId="{7D8DE67F-E4AC-4C32-E774-BD4E5570BCE8}"/>
          </ac:spMkLst>
        </pc:spChg>
      </pc:sldChg>
      <pc:sldChg chg="add del">
        <pc:chgData name="Jeff Pribich" userId="0e5cf97a831f06e4" providerId="LiveId" clId="{169BA23B-C06E-4698-8006-B5BB4CDE1EC2}" dt="2025-01-07T21:32:00.776" v="153858" actId="47"/>
        <pc:sldMkLst>
          <pc:docMk/>
          <pc:sldMk cId="1953450174" sldId="403"/>
        </pc:sldMkLst>
      </pc:sldChg>
      <pc:sldChg chg="addSp delSp modSp add mod">
        <pc:chgData name="Jeff Pribich" userId="0e5cf97a831f06e4" providerId="LiveId" clId="{169BA23B-C06E-4698-8006-B5BB4CDE1EC2}" dt="2024-12-12T22:02:46.134" v="140078" actId="14100"/>
        <pc:sldMkLst>
          <pc:docMk/>
          <pc:sldMk cId="3334452171" sldId="404"/>
        </pc:sldMkLst>
        <pc:spChg chg="add mod">
          <ac:chgData name="Jeff Pribich" userId="0e5cf97a831f06e4" providerId="LiveId" clId="{169BA23B-C06E-4698-8006-B5BB4CDE1EC2}" dt="2024-12-12T18:45:55.685" v="135364" actId="14100"/>
          <ac:spMkLst>
            <pc:docMk/>
            <pc:sldMk cId="3334452171" sldId="404"/>
            <ac:spMk id="2" creationId="{E1C268EB-1995-2286-418F-CB190D735ADD}"/>
          </ac:spMkLst>
        </pc:spChg>
        <pc:spChg chg="mod">
          <ac:chgData name="Jeff Pribich" userId="0e5cf97a831f06e4" providerId="LiveId" clId="{169BA23B-C06E-4698-8006-B5BB4CDE1EC2}" dt="2024-12-12T22:01:36.758" v="140062" actId="20577"/>
          <ac:spMkLst>
            <pc:docMk/>
            <pc:sldMk cId="3334452171" sldId="404"/>
            <ac:spMk id="4" creationId="{A44C2EE6-C108-3CD7-5ABE-5C9089D74BDF}"/>
          </ac:spMkLst>
        </pc:spChg>
        <pc:spChg chg="mod">
          <ac:chgData name="Jeff Pribich" userId="0e5cf97a831f06e4" providerId="LiveId" clId="{169BA23B-C06E-4698-8006-B5BB4CDE1EC2}" dt="2024-12-12T22:02:14.928" v="140074" actId="14100"/>
          <ac:spMkLst>
            <pc:docMk/>
            <pc:sldMk cId="3334452171" sldId="404"/>
            <ac:spMk id="9" creationId="{9013D976-217E-6450-7E46-CACC60793CA7}"/>
          </ac:spMkLst>
        </pc:spChg>
        <pc:spChg chg="mod">
          <ac:chgData name="Jeff Pribich" userId="0e5cf97a831f06e4" providerId="LiveId" clId="{169BA23B-C06E-4698-8006-B5BB4CDE1EC2}" dt="2024-12-12T19:34:12.509" v="137204" actId="1035"/>
          <ac:spMkLst>
            <pc:docMk/>
            <pc:sldMk cId="3334452171" sldId="404"/>
            <ac:spMk id="11" creationId="{866CFCF1-DC68-032A-DEBF-5F8B1692145A}"/>
          </ac:spMkLst>
        </pc:spChg>
        <pc:spChg chg="mod">
          <ac:chgData name="Jeff Pribich" userId="0e5cf97a831f06e4" providerId="LiveId" clId="{169BA23B-C06E-4698-8006-B5BB4CDE1EC2}" dt="2024-12-12T21:47:48.062" v="139286" actId="20577"/>
          <ac:spMkLst>
            <pc:docMk/>
            <pc:sldMk cId="3334452171" sldId="404"/>
            <ac:spMk id="12" creationId="{A08CD89F-94E8-DE43-AA8A-40ABF0901077}"/>
          </ac:spMkLst>
        </pc:spChg>
        <pc:spChg chg="mod">
          <ac:chgData name="Jeff Pribich" userId="0e5cf97a831f06e4" providerId="LiveId" clId="{169BA23B-C06E-4698-8006-B5BB4CDE1EC2}" dt="2024-12-05T18:12:59.422" v="134678" actId="20577"/>
          <ac:spMkLst>
            <pc:docMk/>
            <pc:sldMk cId="3334452171" sldId="404"/>
            <ac:spMk id="45" creationId="{3F5A90E5-8823-F923-9E41-7D6167AB4A1B}"/>
          </ac:spMkLst>
        </pc:spChg>
        <pc:cxnChg chg="add mod">
          <ac:chgData name="Jeff Pribich" userId="0e5cf97a831f06e4" providerId="LiveId" clId="{169BA23B-C06E-4698-8006-B5BB4CDE1EC2}" dt="2024-12-12T22:02:30.779" v="140076" actId="14100"/>
          <ac:cxnSpMkLst>
            <pc:docMk/>
            <pc:sldMk cId="3334452171" sldId="404"/>
            <ac:cxnSpMk id="5" creationId="{F9EE324D-6DD4-3272-6979-BC8D5EE3F0EE}"/>
          </ac:cxnSpMkLst>
        </pc:cxnChg>
        <pc:cxnChg chg="add mod">
          <ac:chgData name="Jeff Pribich" userId="0e5cf97a831f06e4" providerId="LiveId" clId="{169BA23B-C06E-4698-8006-B5BB4CDE1EC2}" dt="2024-12-12T22:02:46.134" v="140078" actId="14100"/>
          <ac:cxnSpMkLst>
            <pc:docMk/>
            <pc:sldMk cId="3334452171" sldId="404"/>
            <ac:cxnSpMk id="6" creationId="{2A84B1D5-F675-E678-9C9A-D569DF82A614}"/>
          </ac:cxnSpMkLst>
        </pc:cxnChg>
        <pc:cxnChg chg="add mod">
          <ac:chgData name="Jeff Pribich" userId="0e5cf97a831f06e4" providerId="LiveId" clId="{169BA23B-C06E-4698-8006-B5BB4CDE1EC2}" dt="2024-12-12T22:02:33.781" v="140077" actId="14100"/>
          <ac:cxnSpMkLst>
            <pc:docMk/>
            <pc:sldMk cId="3334452171" sldId="404"/>
            <ac:cxnSpMk id="23" creationId="{DDE776DD-5DCF-9092-15E4-5A9C2CE8A559}"/>
          </ac:cxnSpMkLst>
        </pc:cxnChg>
        <pc:cxnChg chg="add mod">
          <ac:chgData name="Jeff Pribich" userId="0e5cf97a831f06e4" providerId="LiveId" clId="{169BA23B-C06E-4698-8006-B5BB4CDE1EC2}" dt="2024-12-12T22:02:22.243" v="140075" actId="14100"/>
          <ac:cxnSpMkLst>
            <pc:docMk/>
            <pc:sldMk cId="3334452171" sldId="404"/>
            <ac:cxnSpMk id="28" creationId="{045845FA-6BB6-06DA-68F0-1380F629074C}"/>
          </ac:cxnSpMkLst>
        </pc:cxnChg>
      </pc:sldChg>
      <pc:sldChg chg="addSp delSp modSp add mod">
        <pc:chgData name="Jeff Pribich" userId="0e5cf97a831f06e4" providerId="LiveId" clId="{169BA23B-C06E-4698-8006-B5BB4CDE1EC2}" dt="2025-01-29T18:33:38.644" v="162705" actId="6549"/>
        <pc:sldMkLst>
          <pc:docMk/>
          <pc:sldMk cId="383452399" sldId="405"/>
        </pc:sldMkLst>
        <pc:spChg chg="add del mod">
          <ac:chgData name="Jeff Pribich" userId="0e5cf97a831f06e4" providerId="LiveId" clId="{169BA23B-C06E-4698-8006-B5BB4CDE1EC2}" dt="2025-01-28T16:35:52.203" v="162650" actId="478"/>
          <ac:spMkLst>
            <pc:docMk/>
            <pc:sldMk cId="383452399" sldId="405"/>
            <ac:spMk id="3" creationId="{589A2FE6-0650-2FD1-1653-12B56D72BC70}"/>
          </ac:spMkLst>
        </pc:spChg>
        <pc:spChg chg="mod">
          <ac:chgData name="Jeff Pribich" userId="0e5cf97a831f06e4" providerId="LiveId" clId="{169BA23B-C06E-4698-8006-B5BB4CDE1EC2}" dt="2025-01-29T18:33:38.644" v="162705" actId="6549"/>
          <ac:spMkLst>
            <pc:docMk/>
            <pc:sldMk cId="383452399" sldId="405"/>
            <ac:spMk id="10" creationId="{99BB6272-B66D-50E4-48C7-43E814F6B133}"/>
          </ac:spMkLst>
        </pc:spChg>
        <pc:spChg chg="mod">
          <ac:chgData name="Jeff Pribich" userId="0e5cf97a831f06e4" providerId="LiveId" clId="{169BA23B-C06E-4698-8006-B5BB4CDE1EC2}" dt="2025-01-22T20:07:54.288" v="156547"/>
          <ac:spMkLst>
            <pc:docMk/>
            <pc:sldMk cId="383452399" sldId="405"/>
            <ac:spMk id="17" creationId="{DACD0ADF-F8E8-281D-6AA7-36FB081E403D}"/>
          </ac:spMkLst>
        </pc:spChg>
        <pc:spChg chg="mod">
          <ac:chgData name="Jeff Pribich" userId="0e5cf97a831f06e4" providerId="LiveId" clId="{169BA23B-C06E-4698-8006-B5BB4CDE1EC2}" dt="2025-01-22T20:07:54.288" v="156547"/>
          <ac:spMkLst>
            <pc:docMk/>
            <pc:sldMk cId="383452399" sldId="405"/>
            <ac:spMk id="21" creationId="{354A46F2-2DEF-4E9D-EA7C-F3A01DF47BAE}"/>
          </ac:spMkLst>
        </pc:spChg>
        <pc:spChg chg="mod">
          <ac:chgData name="Jeff Pribich" userId="0e5cf97a831f06e4" providerId="LiveId" clId="{169BA23B-C06E-4698-8006-B5BB4CDE1EC2}" dt="2025-01-22T20:07:54.288" v="156547"/>
          <ac:spMkLst>
            <pc:docMk/>
            <pc:sldMk cId="383452399" sldId="405"/>
            <ac:spMk id="22" creationId="{9BD9EC96-3B11-CBA5-6BF1-89CD138109FA}"/>
          </ac:spMkLst>
        </pc:spChg>
        <pc:spChg chg="mod">
          <ac:chgData name="Jeff Pribich" userId="0e5cf97a831f06e4" providerId="LiveId" clId="{169BA23B-C06E-4698-8006-B5BB4CDE1EC2}" dt="2025-01-22T20:07:54.288" v="156547"/>
          <ac:spMkLst>
            <pc:docMk/>
            <pc:sldMk cId="383452399" sldId="405"/>
            <ac:spMk id="23" creationId="{52B2B40A-B47D-AEAE-2073-1BC359914171}"/>
          </ac:spMkLst>
        </pc:spChg>
        <pc:spChg chg="mod">
          <ac:chgData name="Jeff Pribich" userId="0e5cf97a831f06e4" providerId="LiveId" clId="{169BA23B-C06E-4698-8006-B5BB4CDE1EC2}" dt="2025-01-22T20:07:54.288" v="156547"/>
          <ac:spMkLst>
            <pc:docMk/>
            <pc:sldMk cId="383452399" sldId="405"/>
            <ac:spMk id="24" creationId="{FB8AADB2-1292-DF0D-B8C9-3E5BF70A3261}"/>
          </ac:spMkLst>
        </pc:spChg>
        <pc:spChg chg="mod">
          <ac:chgData name="Jeff Pribich" userId="0e5cf97a831f06e4" providerId="LiveId" clId="{169BA23B-C06E-4698-8006-B5BB4CDE1EC2}" dt="2025-01-22T20:07:54.288" v="156547"/>
          <ac:spMkLst>
            <pc:docMk/>
            <pc:sldMk cId="383452399" sldId="405"/>
            <ac:spMk id="25" creationId="{08236656-D886-816C-9FCA-C432B3C66A1E}"/>
          </ac:spMkLst>
        </pc:spChg>
        <pc:spChg chg="mod">
          <ac:chgData name="Jeff Pribich" userId="0e5cf97a831f06e4" providerId="LiveId" clId="{169BA23B-C06E-4698-8006-B5BB4CDE1EC2}" dt="2025-01-22T20:07:54.288" v="156547"/>
          <ac:spMkLst>
            <pc:docMk/>
            <pc:sldMk cId="383452399" sldId="405"/>
            <ac:spMk id="37" creationId="{F30D66C7-201A-ACC5-B5CA-D0EBEA29C98F}"/>
          </ac:spMkLst>
        </pc:spChg>
        <pc:spChg chg="mod">
          <ac:chgData name="Jeff Pribich" userId="0e5cf97a831f06e4" providerId="LiveId" clId="{169BA23B-C06E-4698-8006-B5BB4CDE1EC2}" dt="2025-01-29T18:33:19.977" v="162674" actId="20577"/>
          <ac:spMkLst>
            <pc:docMk/>
            <pc:sldMk cId="383452399" sldId="405"/>
            <ac:spMk id="45" creationId="{811FDEE2-66A2-F350-CA6D-A7C6539F0809}"/>
          </ac:spMkLst>
        </pc:spChg>
        <pc:spChg chg="mod">
          <ac:chgData name="Jeff Pribich" userId="0e5cf97a831f06e4" providerId="LiveId" clId="{169BA23B-C06E-4698-8006-B5BB4CDE1EC2}" dt="2025-01-22T20:07:54.288" v="156547"/>
          <ac:spMkLst>
            <pc:docMk/>
            <pc:sldMk cId="383452399" sldId="405"/>
            <ac:spMk id="55" creationId="{AC5274A4-AFC4-4D4F-DD18-D8A39A459243}"/>
          </ac:spMkLst>
        </pc:spChg>
        <pc:spChg chg="mod">
          <ac:chgData name="Jeff Pribich" userId="0e5cf97a831f06e4" providerId="LiveId" clId="{169BA23B-C06E-4698-8006-B5BB4CDE1EC2}" dt="2025-01-22T20:07:54.288" v="156547"/>
          <ac:spMkLst>
            <pc:docMk/>
            <pc:sldMk cId="383452399" sldId="405"/>
            <ac:spMk id="1031" creationId="{97629F42-038C-6C05-4555-6A7657177623}"/>
          </ac:spMkLst>
        </pc:spChg>
        <pc:spChg chg="mod">
          <ac:chgData name="Jeff Pribich" userId="0e5cf97a831f06e4" providerId="LiveId" clId="{169BA23B-C06E-4698-8006-B5BB4CDE1EC2}" dt="2025-01-22T20:07:54.288" v="156547"/>
          <ac:spMkLst>
            <pc:docMk/>
            <pc:sldMk cId="383452399" sldId="405"/>
            <ac:spMk id="1061" creationId="{3D553FD2-4887-4C2F-C093-9051375D1AF8}"/>
          </ac:spMkLst>
        </pc:spChg>
        <pc:spChg chg="add del mod">
          <ac:chgData name="Jeff Pribich" userId="0e5cf97a831f06e4" providerId="LiveId" clId="{169BA23B-C06E-4698-8006-B5BB4CDE1EC2}" dt="2025-01-28T16:35:54.227" v="162651" actId="478"/>
          <ac:spMkLst>
            <pc:docMk/>
            <pc:sldMk cId="383452399" sldId="405"/>
            <ac:spMk id="1172" creationId="{78EFA2FE-EB6F-5376-986A-71DA8416E6ED}"/>
          </ac:spMkLst>
        </pc:spChg>
        <pc:grpChg chg="mod">
          <ac:chgData name="Jeff Pribich" userId="0e5cf97a831f06e4" providerId="LiveId" clId="{169BA23B-C06E-4698-8006-B5BB4CDE1EC2}" dt="2025-01-22T20:08:23.773" v="156579" actId="1038"/>
          <ac:grpSpMkLst>
            <pc:docMk/>
            <pc:sldMk cId="383452399" sldId="405"/>
            <ac:grpSpMk id="5" creationId="{4B88011D-E700-BD41-A6DC-69011B01E4E4}"/>
          </ac:grpSpMkLst>
        </pc:grpChg>
        <pc:picChg chg="mod">
          <ac:chgData name="Jeff Pribich" userId="0e5cf97a831f06e4" providerId="LiveId" clId="{169BA23B-C06E-4698-8006-B5BB4CDE1EC2}" dt="2025-01-22T20:11:25.520" v="156609" actId="1038"/>
          <ac:picMkLst>
            <pc:docMk/>
            <pc:sldMk cId="383452399" sldId="405"/>
            <ac:picMk id="1026" creationId="{EE8ECD01-4D44-D984-C172-4A89F944BE9C}"/>
          </ac:picMkLst>
        </pc:picChg>
      </pc:sldChg>
      <pc:sldChg chg="modSp add mod ord">
        <pc:chgData name="Jeff Pribich" userId="0e5cf97a831f06e4" providerId="LiveId" clId="{169BA23B-C06E-4698-8006-B5BB4CDE1EC2}" dt="2025-01-22T21:09:05.273" v="157109"/>
        <pc:sldMkLst>
          <pc:docMk/>
          <pc:sldMk cId="3732895382" sldId="406"/>
        </pc:sldMkLst>
        <pc:spChg chg="mod">
          <ac:chgData name="Jeff Pribich" userId="0e5cf97a831f06e4" providerId="LiveId" clId="{169BA23B-C06E-4698-8006-B5BB4CDE1EC2}" dt="2024-12-26T23:32:38.459" v="149697" actId="14100"/>
          <ac:spMkLst>
            <pc:docMk/>
            <pc:sldMk cId="3732895382" sldId="406"/>
            <ac:spMk id="7" creationId="{6F65260B-A655-A6A3-A8CE-8B0917178301}"/>
          </ac:spMkLst>
        </pc:spChg>
        <pc:spChg chg="mod">
          <ac:chgData name="Jeff Pribich" userId="0e5cf97a831f06e4" providerId="LiveId" clId="{169BA23B-C06E-4698-8006-B5BB4CDE1EC2}" dt="2024-12-26T23:34:13.782" v="149716" actId="20577"/>
          <ac:spMkLst>
            <pc:docMk/>
            <pc:sldMk cId="3732895382" sldId="406"/>
            <ac:spMk id="10" creationId="{68FA8BD3-E4BC-5134-6129-0888D17F75D8}"/>
          </ac:spMkLst>
        </pc:spChg>
      </pc:sldChg>
      <pc:sldChg chg="addSp delSp modSp add del mod ord">
        <pc:chgData name="Jeff Pribich" userId="0e5cf97a831f06e4" providerId="LiveId" clId="{169BA23B-C06E-4698-8006-B5BB4CDE1EC2}" dt="2024-12-19T22:01:32.216" v="148562" actId="47"/>
        <pc:sldMkLst>
          <pc:docMk/>
          <pc:sldMk cId="4106381546" sldId="407"/>
        </pc:sldMkLst>
      </pc:sldChg>
      <pc:sldChg chg="addSp delSp modSp add mod">
        <pc:chgData name="Jeff Pribich" userId="0e5cf97a831f06e4" providerId="LiveId" clId="{169BA23B-C06E-4698-8006-B5BB4CDE1EC2}" dt="2025-01-17T19:41:57.079" v="155381" actId="20577"/>
        <pc:sldMkLst>
          <pc:docMk/>
          <pc:sldMk cId="3141808425" sldId="408"/>
        </pc:sldMkLst>
        <pc:spChg chg="add mod">
          <ac:chgData name="Jeff Pribich" userId="0e5cf97a831f06e4" providerId="LiveId" clId="{169BA23B-C06E-4698-8006-B5BB4CDE1EC2}" dt="2024-12-19T21:44:45.932" v="148229" actId="6549"/>
          <ac:spMkLst>
            <pc:docMk/>
            <pc:sldMk cId="3141808425" sldId="408"/>
            <ac:spMk id="2" creationId="{837D604C-3101-34DB-47B5-A57A3A931FFD}"/>
          </ac:spMkLst>
        </pc:spChg>
        <pc:spChg chg="mod">
          <ac:chgData name="Jeff Pribich" userId="0e5cf97a831f06e4" providerId="LiveId" clId="{169BA23B-C06E-4698-8006-B5BB4CDE1EC2}" dt="2024-12-19T21:51:10.780" v="148327" actId="113"/>
          <ac:spMkLst>
            <pc:docMk/>
            <pc:sldMk cId="3141808425" sldId="408"/>
            <ac:spMk id="4" creationId="{E622463F-8883-FC7C-5D0D-BFD58F912234}"/>
          </ac:spMkLst>
        </pc:spChg>
        <pc:spChg chg="mod">
          <ac:chgData name="Jeff Pribich" userId="0e5cf97a831f06e4" providerId="LiveId" clId="{169BA23B-C06E-4698-8006-B5BB4CDE1EC2}" dt="2025-01-17T19:41:57.079" v="155381" actId="20577"/>
          <ac:spMkLst>
            <pc:docMk/>
            <pc:sldMk cId="3141808425" sldId="408"/>
            <ac:spMk id="6" creationId="{EBAA4DF5-F6FF-61D0-5787-BA7483B05FA4}"/>
          </ac:spMkLst>
        </pc:spChg>
        <pc:spChg chg="mod">
          <ac:chgData name="Jeff Pribich" userId="0e5cf97a831f06e4" providerId="LiveId" clId="{169BA23B-C06E-4698-8006-B5BB4CDE1EC2}" dt="2024-12-19T21:41:30.317" v="148046" actId="2085"/>
          <ac:spMkLst>
            <pc:docMk/>
            <pc:sldMk cId="3141808425" sldId="408"/>
            <ac:spMk id="22" creationId="{A1013359-D741-CCB1-E0B1-BAF65116A5F1}"/>
          </ac:spMkLst>
        </pc:spChg>
        <pc:picChg chg="add mod">
          <ac:chgData name="Jeff Pribich" userId="0e5cf97a831f06e4" providerId="LiveId" clId="{169BA23B-C06E-4698-8006-B5BB4CDE1EC2}" dt="2024-12-19T21:43:11.243" v="148171" actId="1035"/>
          <ac:picMkLst>
            <pc:docMk/>
            <pc:sldMk cId="3141808425" sldId="408"/>
            <ac:picMk id="3" creationId="{199D8781-9C97-B9DA-8C25-05A3595FC165}"/>
          </ac:picMkLst>
        </pc:picChg>
        <pc:picChg chg="add mod">
          <ac:chgData name="Jeff Pribich" userId="0e5cf97a831f06e4" providerId="LiveId" clId="{169BA23B-C06E-4698-8006-B5BB4CDE1EC2}" dt="2024-12-19T21:47:51.521" v="148325" actId="1076"/>
          <ac:picMkLst>
            <pc:docMk/>
            <pc:sldMk cId="3141808425" sldId="408"/>
            <ac:picMk id="10" creationId="{E73AC2CA-414F-D71D-4A67-AD02A102192D}"/>
          </ac:picMkLst>
        </pc:picChg>
        <pc:cxnChg chg="add mod">
          <ac:chgData name="Jeff Pribich" userId="0e5cf97a831f06e4" providerId="LiveId" clId="{169BA23B-C06E-4698-8006-B5BB4CDE1EC2}" dt="2024-12-19T21:44:08.992" v="148225" actId="14100"/>
          <ac:cxnSpMkLst>
            <pc:docMk/>
            <pc:sldMk cId="3141808425" sldId="408"/>
            <ac:cxnSpMk id="7" creationId="{E8B301F3-E83F-41C8-29F9-502F58767AAC}"/>
          </ac:cxnSpMkLst>
        </pc:cxnChg>
      </pc:sldChg>
      <pc:sldChg chg="addSp delSp modSp add mod">
        <pc:chgData name="Jeff Pribich" userId="0e5cf97a831f06e4" providerId="LiveId" clId="{169BA23B-C06E-4698-8006-B5BB4CDE1EC2}" dt="2025-01-07T21:00:28.230" v="153051" actId="20577"/>
        <pc:sldMkLst>
          <pc:docMk/>
          <pc:sldMk cId="1822223031" sldId="409"/>
        </pc:sldMkLst>
        <pc:spChg chg="add mod">
          <ac:chgData name="Jeff Pribich" userId="0e5cf97a831f06e4" providerId="LiveId" clId="{169BA23B-C06E-4698-8006-B5BB4CDE1EC2}" dt="2024-12-19T21:51:20.864" v="148328" actId="113"/>
          <ac:spMkLst>
            <pc:docMk/>
            <pc:sldMk cId="1822223031" sldId="409"/>
            <ac:spMk id="2" creationId="{5F9259B9-97B8-DDF6-6138-D73B61822A12}"/>
          </ac:spMkLst>
        </pc:spChg>
        <pc:spChg chg="add mod">
          <ac:chgData name="Jeff Pribich" userId="0e5cf97a831f06e4" providerId="LiveId" clId="{169BA23B-C06E-4698-8006-B5BB4CDE1EC2}" dt="2024-12-19T21:45:05.013" v="148280" actId="20577"/>
          <ac:spMkLst>
            <pc:docMk/>
            <pc:sldMk cId="1822223031" sldId="409"/>
            <ac:spMk id="5" creationId="{445DE27A-4472-97BA-EF0B-E8B547A0E6AD}"/>
          </ac:spMkLst>
        </pc:spChg>
        <pc:spChg chg="mod">
          <ac:chgData name="Jeff Pribich" userId="0e5cf97a831f06e4" providerId="LiveId" clId="{169BA23B-C06E-4698-8006-B5BB4CDE1EC2}" dt="2025-01-07T21:00:28.230" v="153051" actId="20577"/>
          <ac:spMkLst>
            <pc:docMk/>
            <pc:sldMk cId="1822223031" sldId="409"/>
            <ac:spMk id="22" creationId="{A7F86F2C-402A-37C0-8383-9D913303D240}"/>
          </ac:spMkLst>
        </pc:spChg>
        <pc:picChg chg="add mod">
          <ac:chgData name="Jeff Pribich" userId="0e5cf97a831f06e4" providerId="LiveId" clId="{169BA23B-C06E-4698-8006-B5BB4CDE1EC2}" dt="2024-12-19T21:44:19.764" v="148226"/>
          <ac:picMkLst>
            <pc:docMk/>
            <pc:sldMk cId="1822223031" sldId="409"/>
            <ac:picMk id="3" creationId="{9CCC7B0F-B971-8A74-A2FC-44E09E51495C}"/>
          </ac:picMkLst>
        </pc:picChg>
        <pc:picChg chg="add mod">
          <ac:chgData name="Jeff Pribich" userId="0e5cf97a831f06e4" providerId="LiveId" clId="{169BA23B-C06E-4698-8006-B5BB4CDE1EC2}" dt="2024-12-19T21:48:00.528" v="148326"/>
          <ac:picMkLst>
            <pc:docMk/>
            <pc:sldMk cId="1822223031" sldId="409"/>
            <ac:picMk id="7" creationId="{A971B8CA-D048-4544-D3F4-F53C66952019}"/>
          </ac:picMkLst>
        </pc:picChg>
      </pc:sldChg>
      <pc:sldChg chg="addSp delSp modSp add mod">
        <pc:chgData name="Jeff Pribich" userId="0e5cf97a831f06e4" providerId="LiveId" clId="{169BA23B-C06E-4698-8006-B5BB4CDE1EC2}" dt="2025-01-29T18:34:38.961" v="162777" actId="6549"/>
        <pc:sldMkLst>
          <pc:docMk/>
          <pc:sldMk cId="1824379955" sldId="410"/>
        </pc:sldMkLst>
        <pc:spChg chg="add mod">
          <ac:chgData name="Jeff Pribich" userId="0e5cf97a831f06e4" providerId="LiveId" clId="{169BA23B-C06E-4698-8006-B5BB4CDE1EC2}" dt="2025-01-22T20:57:54.824" v="156930" actId="1035"/>
          <ac:spMkLst>
            <pc:docMk/>
            <pc:sldMk cId="1824379955" sldId="410"/>
            <ac:spMk id="3" creationId="{C4644D56-E097-C347-6983-2ED76CDA800C}"/>
          </ac:spMkLst>
        </pc:spChg>
        <pc:spChg chg="add mod">
          <ac:chgData name="Jeff Pribich" userId="0e5cf97a831f06e4" providerId="LiveId" clId="{169BA23B-C06E-4698-8006-B5BB4CDE1EC2}" dt="2025-01-22T20:58:09.553" v="156947" actId="1036"/>
          <ac:spMkLst>
            <pc:docMk/>
            <pc:sldMk cId="1824379955" sldId="410"/>
            <ac:spMk id="5" creationId="{A6EC4393-CAC4-7173-1A78-148CED70246D}"/>
          </ac:spMkLst>
        </pc:spChg>
        <pc:spChg chg="mod">
          <ac:chgData name="Jeff Pribich" userId="0e5cf97a831f06e4" providerId="LiveId" clId="{169BA23B-C06E-4698-8006-B5BB4CDE1EC2}" dt="2025-01-07T21:34:20.342" v="154044" actId="20577"/>
          <ac:spMkLst>
            <pc:docMk/>
            <pc:sldMk cId="1824379955" sldId="410"/>
            <ac:spMk id="10" creationId="{E5FA5927-CB97-BE39-C0F6-5DCC3F79ECC6}"/>
          </ac:spMkLst>
        </pc:spChg>
        <pc:spChg chg="mod">
          <ac:chgData name="Jeff Pribich" userId="0e5cf97a831f06e4" providerId="LiveId" clId="{169BA23B-C06E-4698-8006-B5BB4CDE1EC2}" dt="2025-01-22T20:08:49.507" v="156580"/>
          <ac:spMkLst>
            <pc:docMk/>
            <pc:sldMk cId="1824379955" sldId="410"/>
            <ac:spMk id="24" creationId="{A053D8F1-E958-C5B1-364D-C76038A1D246}"/>
          </ac:spMkLst>
        </pc:spChg>
        <pc:spChg chg="mod">
          <ac:chgData name="Jeff Pribich" userId="0e5cf97a831f06e4" providerId="LiveId" clId="{169BA23B-C06E-4698-8006-B5BB4CDE1EC2}" dt="2025-01-22T20:08:49.507" v="156580"/>
          <ac:spMkLst>
            <pc:docMk/>
            <pc:sldMk cId="1824379955" sldId="410"/>
            <ac:spMk id="34" creationId="{9360DC07-0AC9-D7D8-DE2F-2DBBB05120A5}"/>
          </ac:spMkLst>
        </pc:spChg>
        <pc:spChg chg="mod">
          <ac:chgData name="Jeff Pribich" userId="0e5cf97a831f06e4" providerId="LiveId" clId="{169BA23B-C06E-4698-8006-B5BB4CDE1EC2}" dt="2025-01-22T20:08:49.507" v="156580"/>
          <ac:spMkLst>
            <pc:docMk/>
            <pc:sldMk cId="1824379955" sldId="410"/>
            <ac:spMk id="38" creationId="{8FD5AD90-3791-2499-1CC1-2891F52E3D59}"/>
          </ac:spMkLst>
        </pc:spChg>
        <pc:spChg chg="mod">
          <ac:chgData name="Jeff Pribich" userId="0e5cf97a831f06e4" providerId="LiveId" clId="{169BA23B-C06E-4698-8006-B5BB4CDE1EC2}" dt="2025-01-22T20:08:49.507" v="156580"/>
          <ac:spMkLst>
            <pc:docMk/>
            <pc:sldMk cId="1824379955" sldId="410"/>
            <ac:spMk id="43" creationId="{A84DDE0A-A198-2C54-CC7B-0A7277986D1F}"/>
          </ac:spMkLst>
        </pc:spChg>
        <pc:spChg chg="mod">
          <ac:chgData name="Jeff Pribich" userId="0e5cf97a831f06e4" providerId="LiveId" clId="{169BA23B-C06E-4698-8006-B5BB4CDE1EC2}" dt="2025-01-29T18:34:38.961" v="162777" actId="6549"/>
          <ac:spMkLst>
            <pc:docMk/>
            <pc:sldMk cId="1824379955" sldId="410"/>
            <ac:spMk id="45" creationId="{B5E735BF-AFC0-109E-E475-EE6E5CCC44F0}"/>
          </ac:spMkLst>
        </pc:spChg>
        <pc:spChg chg="mod">
          <ac:chgData name="Jeff Pribich" userId="0e5cf97a831f06e4" providerId="LiveId" clId="{169BA23B-C06E-4698-8006-B5BB4CDE1EC2}" dt="2025-01-22T20:08:49.507" v="156580"/>
          <ac:spMkLst>
            <pc:docMk/>
            <pc:sldMk cId="1824379955" sldId="410"/>
            <ac:spMk id="52" creationId="{DF81072B-6D87-55D4-61FF-1ED67305BFA4}"/>
          </ac:spMkLst>
        </pc:spChg>
        <pc:spChg chg="mod">
          <ac:chgData name="Jeff Pribich" userId="0e5cf97a831f06e4" providerId="LiveId" clId="{169BA23B-C06E-4698-8006-B5BB4CDE1EC2}" dt="2025-01-22T20:08:49.507" v="156580"/>
          <ac:spMkLst>
            <pc:docMk/>
            <pc:sldMk cId="1824379955" sldId="410"/>
            <ac:spMk id="57" creationId="{15796059-9F52-AC14-C9A2-E53F3522ED6C}"/>
          </ac:spMkLst>
        </pc:spChg>
        <pc:spChg chg="mod">
          <ac:chgData name="Jeff Pribich" userId="0e5cf97a831f06e4" providerId="LiveId" clId="{169BA23B-C06E-4698-8006-B5BB4CDE1EC2}" dt="2025-01-22T20:08:49.507" v="156580"/>
          <ac:spMkLst>
            <pc:docMk/>
            <pc:sldMk cId="1824379955" sldId="410"/>
            <ac:spMk id="1033" creationId="{15B3F37A-AC97-E9FD-4EE6-FCBBB166E495}"/>
          </ac:spMkLst>
        </pc:spChg>
        <pc:spChg chg="mod">
          <ac:chgData name="Jeff Pribich" userId="0e5cf97a831f06e4" providerId="LiveId" clId="{169BA23B-C06E-4698-8006-B5BB4CDE1EC2}" dt="2025-01-22T20:08:49.507" v="156580"/>
          <ac:spMkLst>
            <pc:docMk/>
            <pc:sldMk cId="1824379955" sldId="410"/>
            <ac:spMk id="1034" creationId="{31ACC082-7A87-425A-8F9D-B2EDF922BE51}"/>
          </ac:spMkLst>
        </pc:spChg>
        <pc:spChg chg="mod">
          <ac:chgData name="Jeff Pribich" userId="0e5cf97a831f06e4" providerId="LiveId" clId="{169BA23B-C06E-4698-8006-B5BB4CDE1EC2}" dt="2025-01-22T20:08:49.507" v="156580"/>
          <ac:spMkLst>
            <pc:docMk/>
            <pc:sldMk cId="1824379955" sldId="410"/>
            <ac:spMk id="1051" creationId="{C5E32481-C662-E8D5-5244-19EB3015361E}"/>
          </ac:spMkLst>
        </pc:spChg>
        <pc:spChg chg="mod">
          <ac:chgData name="Jeff Pribich" userId="0e5cf97a831f06e4" providerId="LiveId" clId="{169BA23B-C06E-4698-8006-B5BB4CDE1EC2}" dt="2025-01-22T20:08:49.507" v="156580"/>
          <ac:spMkLst>
            <pc:docMk/>
            <pc:sldMk cId="1824379955" sldId="410"/>
            <ac:spMk id="1057" creationId="{FF312091-3CD6-302E-FF07-1807F86AD899}"/>
          </ac:spMkLst>
        </pc:spChg>
        <pc:spChg chg="mod">
          <ac:chgData name="Jeff Pribich" userId="0e5cf97a831f06e4" providerId="LiveId" clId="{169BA23B-C06E-4698-8006-B5BB4CDE1EC2}" dt="2025-01-22T20:58:09.553" v="156947" actId="1036"/>
          <ac:spMkLst>
            <pc:docMk/>
            <pc:sldMk cId="1824379955" sldId="410"/>
            <ac:spMk id="1172" creationId="{2C72FFEF-E4A9-534B-BA9A-295D691309AD}"/>
          </ac:spMkLst>
        </pc:spChg>
        <pc:grpChg chg="mod">
          <ac:chgData name="Jeff Pribich" userId="0e5cf97a831f06e4" providerId="LiveId" clId="{169BA23B-C06E-4698-8006-B5BB4CDE1EC2}" dt="2025-01-22T20:52:58.606" v="156627" actId="14100"/>
          <ac:grpSpMkLst>
            <pc:docMk/>
            <pc:sldMk cId="1824379955" sldId="410"/>
            <ac:grpSpMk id="6" creationId="{20B5FBDE-F505-69FB-87D5-C83558D31A6D}"/>
          </ac:grpSpMkLst>
        </pc:grpChg>
      </pc:sldChg>
      <pc:sldChg chg="addSp delSp modSp add mod ord">
        <pc:chgData name="Jeff Pribich" userId="0e5cf97a831f06e4" providerId="LiveId" clId="{169BA23B-C06E-4698-8006-B5BB4CDE1EC2}" dt="2025-01-17T18:15:32.309" v="154942" actId="20577"/>
        <pc:sldMkLst>
          <pc:docMk/>
          <pc:sldMk cId="891576499" sldId="411"/>
        </pc:sldMkLst>
        <pc:spChg chg="mod">
          <ac:chgData name="Jeff Pribich" userId="0e5cf97a831f06e4" providerId="LiveId" clId="{169BA23B-C06E-4698-8006-B5BB4CDE1EC2}" dt="2025-01-03T22:11:29.759" v="150618" actId="1037"/>
          <ac:spMkLst>
            <pc:docMk/>
            <pc:sldMk cId="891576499" sldId="411"/>
            <ac:spMk id="2" creationId="{C81939BB-0CB7-3AD1-041C-F3941D2C6C37}"/>
          </ac:spMkLst>
        </pc:spChg>
        <pc:spChg chg="add mod">
          <ac:chgData name="Jeff Pribich" userId="0e5cf97a831f06e4" providerId="LiveId" clId="{169BA23B-C06E-4698-8006-B5BB4CDE1EC2}" dt="2025-01-07T20:58:10.392" v="152980" actId="1037"/>
          <ac:spMkLst>
            <pc:docMk/>
            <pc:sldMk cId="891576499" sldId="411"/>
            <ac:spMk id="7" creationId="{AD03D82E-561C-28F0-169E-116D704BA39D}"/>
          </ac:spMkLst>
        </pc:spChg>
        <pc:spChg chg="mod">
          <ac:chgData name="Jeff Pribich" userId="0e5cf97a831f06e4" providerId="LiveId" clId="{169BA23B-C06E-4698-8006-B5BB4CDE1EC2}" dt="2025-01-17T18:15:32.309" v="154942" actId="20577"/>
          <ac:spMkLst>
            <pc:docMk/>
            <pc:sldMk cId="891576499" sldId="411"/>
            <ac:spMk id="22" creationId="{6D1EE5CD-A0F9-79CB-5AA5-E7669EFBFDA9}"/>
          </ac:spMkLst>
        </pc:spChg>
        <pc:spChg chg="mod">
          <ac:chgData name="Jeff Pribich" userId="0e5cf97a831f06e4" providerId="LiveId" clId="{169BA23B-C06E-4698-8006-B5BB4CDE1EC2}" dt="2025-01-03T22:04:29.132" v="150497" actId="20577"/>
          <ac:spMkLst>
            <pc:docMk/>
            <pc:sldMk cId="891576499" sldId="411"/>
            <ac:spMk id="38" creationId="{CB49E747-ABD9-34F5-8754-FA1D4513D61E}"/>
          </ac:spMkLst>
        </pc:spChg>
        <pc:picChg chg="add mod">
          <ac:chgData name="Jeff Pribich" userId="0e5cf97a831f06e4" providerId="LiveId" clId="{169BA23B-C06E-4698-8006-B5BB4CDE1EC2}" dt="2025-01-03T22:09:50.370" v="150589" actId="14100"/>
          <ac:picMkLst>
            <pc:docMk/>
            <pc:sldMk cId="891576499" sldId="411"/>
            <ac:picMk id="3" creationId="{19B22822-527B-A581-6ACE-830EDA5F6373}"/>
          </ac:picMkLst>
        </pc:picChg>
        <pc:picChg chg="add mod">
          <ac:chgData name="Jeff Pribich" userId="0e5cf97a831f06e4" providerId="LiveId" clId="{169BA23B-C06E-4698-8006-B5BB4CDE1EC2}" dt="2025-01-03T22:47:04.322" v="151967" actId="14100"/>
          <ac:picMkLst>
            <pc:docMk/>
            <pc:sldMk cId="891576499" sldId="411"/>
            <ac:picMk id="5" creationId="{559EAC29-A4E6-1AD8-17A5-4425F86B8B08}"/>
          </ac:picMkLst>
        </pc:picChg>
        <pc:picChg chg="add mod">
          <ac:chgData name="Jeff Pribich" userId="0e5cf97a831f06e4" providerId="LiveId" clId="{169BA23B-C06E-4698-8006-B5BB4CDE1EC2}" dt="2025-01-07T20:56:24.249" v="152944" actId="1076"/>
          <ac:picMkLst>
            <pc:docMk/>
            <pc:sldMk cId="891576499" sldId="411"/>
            <ac:picMk id="1028" creationId="{8789ACE4-846C-542D-4BEF-6BBFF72DDF4A}"/>
          </ac:picMkLst>
        </pc:picChg>
      </pc:sldChg>
      <pc:sldChg chg="modSp add mod">
        <pc:chgData name="Jeff Pribich" userId="0e5cf97a831f06e4" providerId="LiveId" clId="{169BA23B-C06E-4698-8006-B5BB4CDE1EC2}" dt="2025-01-29T18:34:47.754" v="162789" actId="20577"/>
        <pc:sldMkLst>
          <pc:docMk/>
          <pc:sldMk cId="2812302872" sldId="412"/>
        </pc:sldMkLst>
        <pc:spChg chg="mod">
          <ac:chgData name="Jeff Pribich" userId="0e5cf97a831f06e4" providerId="LiveId" clId="{169BA23B-C06E-4698-8006-B5BB4CDE1EC2}" dt="2025-01-29T18:34:47.754" v="162789" actId="20577"/>
          <ac:spMkLst>
            <pc:docMk/>
            <pc:sldMk cId="2812302872" sldId="412"/>
            <ac:spMk id="7" creationId="{AF7D9E6F-F983-9F20-7C9A-C871E940052F}"/>
          </ac:spMkLst>
        </pc:spChg>
      </pc:sldChg>
      <pc:sldChg chg="delSp modSp add mod ord">
        <pc:chgData name="Jeff Pribich" userId="0e5cf97a831f06e4" providerId="LiveId" clId="{169BA23B-C06E-4698-8006-B5BB4CDE1EC2}" dt="2025-01-22T21:19:09.742" v="157389" actId="20577"/>
        <pc:sldMkLst>
          <pc:docMk/>
          <pc:sldMk cId="3121217712" sldId="413"/>
        </pc:sldMkLst>
        <pc:spChg chg="mod">
          <ac:chgData name="Jeff Pribich" userId="0e5cf97a831f06e4" providerId="LiveId" clId="{169BA23B-C06E-4698-8006-B5BB4CDE1EC2}" dt="2025-01-22T21:16:59.076" v="157323" actId="207"/>
          <ac:spMkLst>
            <pc:docMk/>
            <pc:sldMk cId="3121217712" sldId="413"/>
            <ac:spMk id="7" creationId="{57CB422D-63C4-C359-AFE4-FA171D289D8A}"/>
          </ac:spMkLst>
        </pc:spChg>
        <pc:spChg chg="mod">
          <ac:chgData name="Jeff Pribich" userId="0e5cf97a831f06e4" providerId="LiveId" clId="{169BA23B-C06E-4698-8006-B5BB4CDE1EC2}" dt="2025-01-22T21:19:09.742" v="157389" actId="20577"/>
          <ac:spMkLst>
            <pc:docMk/>
            <pc:sldMk cId="3121217712" sldId="413"/>
            <ac:spMk id="10" creationId="{A0135811-FF6F-D590-D851-A3AABE0080B1}"/>
          </ac:spMkLst>
        </pc:spChg>
      </pc:sldChg>
      <pc:sldChg chg="addSp delSp modSp add mod ord">
        <pc:chgData name="Jeff Pribich" userId="0e5cf97a831f06e4" providerId="LiveId" clId="{169BA23B-C06E-4698-8006-B5BB4CDE1EC2}" dt="2025-01-27T17:26:58.270" v="162647"/>
        <pc:sldMkLst>
          <pc:docMk/>
          <pc:sldMk cId="1370253324" sldId="414"/>
        </pc:sldMkLst>
        <pc:spChg chg="mod">
          <ac:chgData name="Jeff Pribich" userId="0e5cf97a831f06e4" providerId="LiveId" clId="{169BA23B-C06E-4698-8006-B5BB4CDE1EC2}" dt="2025-01-24T21:19:37.039" v="161198" actId="20577"/>
          <ac:spMkLst>
            <pc:docMk/>
            <pc:sldMk cId="1370253324" sldId="414"/>
            <ac:spMk id="5" creationId="{ACE23790-F1C2-8378-6442-1682CE745FA7}"/>
          </ac:spMkLst>
        </pc:spChg>
        <pc:spChg chg="mod">
          <ac:chgData name="Jeff Pribich" userId="0e5cf97a831f06e4" providerId="LiveId" clId="{169BA23B-C06E-4698-8006-B5BB4CDE1EC2}" dt="2025-01-24T21:42:17.666" v="161693" actId="1035"/>
          <ac:spMkLst>
            <pc:docMk/>
            <pc:sldMk cId="1370253324" sldId="414"/>
            <ac:spMk id="11" creationId="{318454B8-6549-FE52-0396-911E8F18E5E4}"/>
          </ac:spMkLst>
        </pc:spChg>
        <pc:spChg chg="add mod">
          <ac:chgData name="Jeff Pribich" userId="0e5cf97a831f06e4" providerId="LiveId" clId="{169BA23B-C06E-4698-8006-B5BB4CDE1EC2}" dt="2025-01-24T19:32:32.842" v="159625" actId="21"/>
          <ac:spMkLst>
            <pc:docMk/>
            <pc:sldMk cId="1370253324" sldId="414"/>
            <ac:spMk id="17" creationId="{A6A74F91-1808-2B6E-35F6-04D2B1869C29}"/>
          </ac:spMkLst>
        </pc:spChg>
        <pc:spChg chg="add mod">
          <ac:chgData name="Jeff Pribich" userId="0e5cf97a831f06e4" providerId="LiveId" clId="{169BA23B-C06E-4698-8006-B5BB4CDE1EC2}" dt="2025-01-24T21:48:43.862" v="161823" actId="20577"/>
          <ac:spMkLst>
            <pc:docMk/>
            <pc:sldMk cId="1370253324" sldId="414"/>
            <ac:spMk id="28" creationId="{1B1375A6-CED9-7DAB-D653-276B737EBC98}"/>
          </ac:spMkLst>
        </pc:spChg>
        <pc:spChg chg="add mod">
          <ac:chgData name="Jeff Pribich" userId="0e5cf97a831f06e4" providerId="LiveId" clId="{169BA23B-C06E-4698-8006-B5BB4CDE1EC2}" dt="2025-01-24T21:46:04.643" v="161800" actId="6549"/>
          <ac:spMkLst>
            <pc:docMk/>
            <pc:sldMk cId="1370253324" sldId="414"/>
            <ac:spMk id="29" creationId="{E475B411-2A01-EC65-976D-D373E671F2E8}"/>
          </ac:spMkLst>
        </pc:spChg>
        <pc:spChg chg="add mod">
          <ac:chgData name="Jeff Pribich" userId="0e5cf97a831f06e4" providerId="LiveId" clId="{169BA23B-C06E-4698-8006-B5BB4CDE1EC2}" dt="2025-01-24T21:42:08.072" v="161685" actId="1035"/>
          <ac:spMkLst>
            <pc:docMk/>
            <pc:sldMk cId="1370253324" sldId="414"/>
            <ac:spMk id="30" creationId="{5C5D35F7-0F32-4BED-76A4-4882A3532DE1}"/>
          </ac:spMkLst>
        </pc:spChg>
        <pc:spChg chg="add mod">
          <ac:chgData name="Jeff Pribich" userId="0e5cf97a831f06e4" providerId="LiveId" clId="{169BA23B-C06E-4698-8006-B5BB4CDE1EC2}" dt="2025-01-24T21:42:46.889" v="161694" actId="1076"/>
          <ac:spMkLst>
            <pc:docMk/>
            <pc:sldMk cId="1370253324" sldId="414"/>
            <ac:spMk id="31" creationId="{A84A1673-34B4-6C55-658C-002869007F17}"/>
          </ac:spMkLst>
        </pc:spChg>
      </pc:sldChg>
      <pc:sldChg chg="delSp modSp add mod ord">
        <pc:chgData name="Jeff Pribich" userId="0e5cf97a831f06e4" providerId="LiveId" clId="{169BA23B-C06E-4698-8006-B5BB4CDE1EC2}" dt="2025-01-27T17:27:12.411" v="162649"/>
        <pc:sldMkLst>
          <pc:docMk/>
          <pc:sldMk cId="1123432320" sldId="415"/>
        </pc:sldMkLst>
        <pc:spChg chg="mod">
          <ac:chgData name="Jeff Pribich" userId="0e5cf97a831f06e4" providerId="LiveId" clId="{169BA23B-C06E-4698-8006-B5BB4CDE1EC2}" dt="2025-01-24T22:10:53.368" v="162640" actId="122"/>
          <ac:spMkLst>
            <pc:docMk/>
            <pc:sldMk cId="1123432320" sldId="415"/>
            <ac:spMk id="5" creationId="{01E3DD51-66BA-5E91-11A2-12C5926F6126}"/>
          </ac:spMkLst>
        </pc:spChg>
        <pc:spChg chg="mod">
          <ac:chgData name="Jeff Pribich" userId="0e5cf97a831f06e4" providerId="LiveId" clId="{169BA23B-C06E-4698-8006-B5BB4CDE1EC2}" dt="2025-01-24T22:06:22.068" v="162441" actId="1036"/>
          <ac:spMkLst>
            <pc:docMk/>
            <pc:sldMk cId="1123432320" sldId="415"/>
            <ac:spMk id="11" creationId="{CB3A395A-F2BE-B551-B1CB-2D8F3739A5D8}"/>
          </ac:spMkLst>
        </pc:spChg>
        <pc:spChg chg="mod">
          <ac:chgData name="Jeff Pribich" userId="0e5cf97a831f06e4" providerId="LiveId" clId="{169BA23B-C06E-4698-8006-B5BB4CDE1EC2}" dt="2025-01-24T22:06:58.446" v="162467" actId="1037"/>
          <ac:spMkLst>
            <pc:docMk/>
            <pc:sldMk cId="1123432320" sldId="415"/>
            <ac:spMk id="28" creationId="{7CCA25CE-9EA3-9307-9C8F-8F47B96E8B7E}"/>
          </ac:spMkLst>
        </pc:spChg>
      </pc:sldChg>
      <pc:sldMasterChg chg="modSldLayout">
        <pc:chgData name="Jeff Pribich" userId="0e5cf97a831f06e4" providerId="LiveId" clId="{169BA23B-C06E-4698-8006-B5BB4CDE1EC2}" dt="2024-09-04T18:58:16.163" v="2227" actId="20577"/>
        <pc:sldMasterMkLst>
          <pc:docMk/>
          <pc:sldMasterMk cId="4131950675" sldId="2147483648"/>
        </pc:sldMasterMkLst>
        <pc:sldLayoutChg chg="delSp mod setBg">
          <pc:chgData name="Jeff Pribich" userId="0e5cf97a831f06e4" providerId="LiveId" clId="{169BA23B-C06E-4698-8006-B5BB4CDE1EC2}" dt="2024-09-04T18:57:33.939" v="2218"/>
          <pc:sldLayoutMkLst>
            <pc:docMk/>
            <pc:sldMasterMk cId="4131950675" sldId="2147483648"/>
            <pc:sldLayoutMk cId="3316842313" sldId="2147483654"/>
          </pc:sldLayoutMkLst>
        </pc:sldLayoutChg>
        <pc:sldLayoutChg chg="modSp mod setBg">
          <pc:chgData name="Jeff Pribich" userId="0e5cf97a831f06e4" providerId="LiveId" clId="{169BA23B-C06E-4698-8006-B5BB4CDE1EC2}" dt="2024-09-04T18:58:16.163" v="2227" actId="20577"/>
          <pc:sldLayoutMkLst>
            <pc:docMk/>
            <pc:sldMasterMk cId="4131950675" sldId="2147483648"/>
            <pc:sldLayoutMk cId="1306727783" sldId="2147483655"/>
          </pc:sldLayoutMkLst>
        </pc:sldLayoutChg>
      </pc:sldMasterChg>
    </pc:docChg>
  </pc:docChgLst>
  <pc:docChgLst>
    <pc:chgData name="Jeff Pribich" userId="0e5cf97a831f06e4" providerId="LiveId" clId="{C7168986-062A-4706-8B46-D3B81BA1AEF4}"/>
    <pc:docChg chg="undo custSel addSld delSld modSld sldOrd">
      <pc:chgData name="Jeff Pribich" userId="0e5cf97a831f06e4" providerId="LiveId" clId="{C7168986-062A-4706-8B46-D3B81BA1AEF4}" dt="2024-08-22T19:18:05.981" v="42824" actId="207"/>
      <pc:docMkLst>
        <pc:docMk/>
      </pc:docMkLst>
      <pc:sldChg chg="addSp delSp modSp mod">
        <pc:chgData name="Jeff Pribich" userId="0e5cf97a831f06e4" providerId="LiveId" clId="{C7168986-062A-4706-8B46-D3B81BA1AEF4}" dt="2024-08-14T22:01:54.235" v="36528" actId="692"/>
        <pc:sldMkLst>
          <pc:docMk/>
          <pc:sldMk cId="1697131328" sldId="256"/>
        </pc:sldMkLst>
      </pc:sldChg>
      <pc:sldChg chg="addSp delSp modSp mod">
        <pc:chgData name="Jeff Pribich" userId="0e5cf97a831f06e4" providerId="LiveId" clId="{C7168986-062A-4706-8B46-D3B81BA1AEF4}" dt="2024-07-22T20:23:19.128" v="17006" actId="113"/>
        <pc:sldMkLst>
          <pc:docMk/>
          <pc:sldMk cId="1173998321" sldId="268"/>
        </pc:sldMkLst>
      </pc:sldChg>
      <pc:sldChg chg="del">
        <pc:chgData name="Jeff Pribich" userId="0e5cf97a831f06e4" providerId="LiveId" clId="{C7168986-062A-4706-8B46-D3B81BA1AEF4}" dt="2024-06-18T21:30:07.642" v="2374" actId="47"/>
        <pc:sldMkLst>
          <pc:docMk/>
          <pc:sldMk cId="593210699" sldId="270"/>
        </pc:sldMkLst>
      </pc:sldChg>
      <pc:sldChg chg="del">
        <pc:chgData name="Jeff Pribich" userId="0e5cf97a831f06e4" providerId="LiveId" clId="{C7168986-062A-4706-8B46-D3B81BA1AEF4}" dt="2024-06-18T21:30:08.504" v="2375" actId="47"/>
        <pc:sldMkLst>
          <pc:docMk/>
          <pc:sldMk cId="3320721517" sldId="277"/>
        </pc:sldMkLst>
      </pc:sldChg>
      <pc:sldChg chg="del">
        <pc:chgData name="Jeff Pribich" userId="0e5cf97a831f06e4" providerId="LiveId" clId="{C7168986-062A-4706-8B46-D3B81BA1AEF4}" dt="2024-06-18T21:29:58.774" v="2371" actId="47"/>
        <pc:sldMkLst>
          <pc:docMk/>
          <pc:sldMk cId="1638813939" sldId="281"/>
        </pc:sldMkLst>
      </pc:sldChg>
      <pc:sldChg chg="modSp mod">
        <pc:chgData name="Jeff Pribich" userId="0e5cf97a831f06e4" providerId="LiveId" clId="{C7168986-062A-4706-8B46-D3B81BA1AEF4}" dt="2024-06-18T20:28:58.899" v="173" actId="20577"/>
        <pc:sldMkLst>
          <pc:docMk/>
          <pc:sldMk cId="2259247567" sldId="282"/>
        </pc:sldMkLst>
      </pc:sldChg>
      <pc:sldChg chg="addSp delSp modSp mod">
        <pc:chgData name="Jeff Pribich" userId="0e5cf97a831f06e4" providerId="LiveId" clId="{C7168986-062A-4706-8B46-D3B81BA1AEF4}" dt="2024-06-18T21:12:33.780" v="1423" actId="20577"/>
        <pc:sldMkLst>
          <pc:docMk/>
          <pc:sldMk cId="1685481025" sldId="283"/>
        </pc:sldMkLst>
      </pc:sldChg>
      <pc:sldChg chg="del">
        <pc:chgData name="Jeff Pribich" userId="0e5cf97a831f06e4" providerId="LiveId" clId="{C7168986-062A-4706-8B46-D3B81BA1AEF4}" dt="2024-06-18T21:30:05.366" v="2373" actId="47"/>
        <pc:sldMkLst>
          <pc:docMk/>
          <pc:sldMk cId="1482083557" sldId="289"/>
        </pc:sldMkLst>
      </pc:sldChg>
      <pc:sldChg chg="delSp modSp mod">
        <pc:chgData name="Jeff Pribich" userId="0e5cf97a831f06e4" providerId="LiveId" clId="{C7168986-062A-4706-8B46-D3B81BA1AEF4}" dt="2024-06-18T21:20:21.819" v="1918" actId="20577"/>
        <pc:sldMkLst>
          <pc:docMk/>
          <pc:sldMk cId="4210770408" sldId="290"/>
        </pc:sldMkLst>
      </pc:sldChg>
      <pc:sldChg chg="del">
        <pc:chgData name="Jeff Pribich" userId="0e5cf97a831f06e4" providerId="LiveId" clId="{C7168986-062A-4706-8B46-D3B81BA1AEF4}" dt="2024-06-18T21:30:02.906" v="2372" actId="47"/>
        <pc:sldMkLst>
          <pc:docMk/>
          <pc:sldMk cId="1569954804" sldId="291"/>
        </pc:sldMkLst>
      </pc:sldChg>
      <pc:sldChg chg="delSp modSp mod">
        <pc:chgData name="Jeff Pribich" userId="0e5cf97a831f06e4" providerId="LiveId" clId="{C7168986-062A-4706-8B46-D3B81BA1AEF4}" dt="2024-06-18T21:29:54.186" v="2368" actId="5793"/>
        <pc:sldMkLst>
          <pc:docMk/>
          <pc:sldMk cId="3150901090" sldId="293"/>
        </pc:sldMkLst>
      </pc:sldChg>
      <pc:sldChg chg="del">
        <pc:chgData name="Jeff Pribich" userId="0e5cf97a831f06e4" providerId="LiveId" clId="{C7168986-062A-4706-8B46-D3B81BA1AEF4}" dt="2024-06-18T21:29:57.521" v="2369" actId="47"/>
        <pc:sldMkLst>
          <pc:docMk/>
          <pc:sldMk cId="3409200034" sldId="294"/>
        </pc:sldMkLst>
      </pc:sldChg>
      <pc:sldChg chg="del">
        <pc:chgData name="Jeff Pribich" userId="0e5cf97a831f06e4" providerId="LiveId" clId="{C7168986-062A-4706-8B46-D3B81BA1AEF4}" dt="2024-06-18T21:29:58.167" v="2370" actId="47"/>
        <pc:sldMkLst>
          <pc:docMk/>
          <pc:sldMk cId="2473533124" sldId="295"/>
        </pc:sldMkLst>
      </pc:sldChg>
      <pc:sldChg chg="addSp delSp modSp add mod">
        <pc:chgData name="Jeff Pribich" userId="0e5cf97a831f06e4" providerId="LiveId" clId="{C7168986-062A-4706-8B46-D3B81BA1AEF4}" dt="2024-07-09T20:40:57.425" v="4331" actId="113"/>
        <pc:sldMkLst>
          <pc:docMk/>
          <pc:sldMk cId="4182774520" sldId="297"/>
        </pc:sldMkLst>
      </pc:sldChg>
      <pc:sldChg chg="addSp delSp modSp add mod">
        <pc:chgData name="Jeff Pribich" userId="0e5cf97a831f06e4" providerId="LiveId" clId="{C7168986-062A-4706-8B46-D3B81BA1AEF4}" dt="2024-07-09T20:52:50.351" v="4644" actId="20577"/>
        <pc:sldMkLst>
          <pc:docMk/>
          <pc:sldMk cId="723713365" sldId="298"/>
        </pc:sldMkLst>
      </pc:sldChg>
      <pc:sldChg chg="modSp add mod">
        <pc:chgData name="Jeff Pribich" userId="0e5cf97a831f06e4" providerId="LiveId" clId="{C7168986-062A-4706-8B46-D3B81BA1AEF4}" dt="2024-07-10T21:57:43.250" v="6460" actId="20577"/>
        <pc:sldMkLst>
          <pc:docMk/>
          <pc:sldMk cId="794544513" sldId="299"/>
        </pc:sldMkLst>
      </pc:sldChg>
      <pc:sldChg chg="add">
        <pc:chgData name="Jeff Pribich" userId="0e5cf97a831f06e4" providerId="LiveId" clId="{C7168986-062A-4706-8B46-D3B81BA1AEF4}" dt="2024-07-10T21:55:32.684" v="6286" actId="2890"/>
        <pc:sldMkLst>
          <pc:docMk/>
          <pc:sldMk cId="2529233941" sldId="300"/>
        </pc:sldMkLst>
      </pc:sldChg>
      <pc:sldChg chg="addSp delSp modSp add mod ord">
        <pc:chgData name="Jeff Pribich" userId="0e5cf97a831f06e4" providerId="LiveId" clId="{C7168986-062A-4706-8B46-D3B81BA1AEF4}" dt="2024-08-17T12:21:35.743" v="42582" actId="20577"/>
        <pc:sldMkLst>
          <pc:docMk/>
          <pc:sldMk cId="2555320155" sldId="301"/>
        </pc:sldMkLst>
      </pc:sldChg>
      <pc:sldChg chg="modSp add mod">
        <pc:chgData name="Jeff Pribich" userId="0e5cf97a831f06e4" providerId="LiveId" clId="{C7168986-062A-4706-8B46-D3B81BA1AEF4}" dt="2024-08-06T20:36:21.498" v="30197" actId="20577"/>
        <pc:sldMkLst>
          <pc:docMk/>
          <pc:sldMk cId="512662321" sldId="302"/>
        </pc:sldMkLst>
      </pc:sldChg>
      <pc:sldChg chg="addSp modSp add mod">
        <pc:chgData name="Jeff Pribich" userId="0e5cf97a831f06e4" providerId="LiveId" clId="{C7168986-062A-4706-8B46-D3B81BA1AEF4}" dt="2024-07-17T15:47:15.580" v="9395" actId="14100"/>
        <pc:sldMkLst>
          <pc:docMk/>
          <pc:sldMk cId="3379105784" sldId="303"/>
        </pc:sldMkLst>
      </pc:sldChg>
      <pc:sldChg chg="addSp delSp modSp add mod ord">
        <pc:chgData name="Jeff Pribich" userId="0e5cf97a831f06e4" providerId="LiveId" clId="{C7168986-062A-4706-8B46-D3B81BA1AEF4}" dt="2024-07-25T14:55:52.445" v="23416"/>
        <pc:sldMkLst>
          <pc:docMk/>
          <pc:sldMk cId="3382273888" sldId="304"/>
        </pc:sldMkLst>
      </pc:sldChg>
      <pc:sldChg chg="add">
        <pc:chgData name="Jeff Pribich" userId="0e5cf97a831f06e4" providerId="LiveId" clId="{C7168986-062A-4706-8B46-D3B81BA1AEF4}" dt="2024-07-18T20:13:30.760" v="13394" actId="2890"/>
        <pc:sldMkLst>
          <pc:docMk/>
          <pc:sldMk cId="2012956436" sldId="305"/>
        </pc:sldMkLst>
      </pc:sldChg>
      <pc:sldChg chg="modSp add mod">
        <pc:chgData name="Jeff Pribich" userId="0e5cf97a831f06e4" providerId="LiveId" clId="{C7168986-062A-4706-8B46-D3B81BA1AEF4}" dt="2024-07-18T20:54:26.661" v="14833" actId="20577"/>
        <pc:sldMkLst>
          <pc:docMk/>
          <pc:sldMk cId="2708449679" sldId="306"/>
        </pc:sldMkLst>
      </pc:sldChg>
      <pc:sldChg chg="modSp add mod">
        <pc:chgData name="Jeff Pribich" userId="0e5cf97a831f06e4" providerId="LiveId" clId="{C7168986-062A-4706-8B46-D3B81BA1AEF4}" dt="2024-07-19T20:36:23.494" v="15097" actId="6549"/>
        <pc:sldMkLst>
          <pc:docMk/>
          <pc:sldMk cId="766271811" sldId="307"/>
        </pc:sldMkLst>
      </pc:sldChg>
      <pc:sldChg chg="modSp add mod">
        <pc:chgData name="Jeff Pribich" userId="0e5cf97a831f06e4" providerId="LiveId" clId="{C7168986-062A-4706-8B46-D3B81BA1AEF4}" dt="2024-08-06T20:51:27.267" v="30230" actId="20577"/>
        <pc:sldMkLst>
          <pc:docMk/>
          <pc:sldMk cId="1865419816" sldId="308"/>
        </pc:sldMkLst>
      </pc:sldChg>
      <pc:sldChg chg="modSp add mod">
        <pc:chgData name="Jeff Pribich" userId="0e5cf97a831f06e4" providerId="LiveId" clId="{C7168986-062A-4706-8B46-D3B81BA1AEF4}" dt="2024-07-18T20:53:40.203" v="14749" actId="20577"/>
        <pc:sldMkLst>
          <pc:docMk/>
          <pc:sldMk cId="2818602657" sldId="309"/>
        </pc:sldMkLst>
      </pc:sldChg>
      <pc:sldChg chg="addSp modSp add mod">
        <pc:chgData name="Jeff Pribich" userId="0e5cf97a831f06e4" providerId="LiveId" clId="{C7168986-062A-4706-8B46-D3B81BA1AEF4}" dt="2024-07-19T20:29:00.611" v="14995" actId="20577"/>
        <pc:sldMkLst>
          <pc:docMk/>
          <pc:sldMk cId="816456805" sldId="310"/>
        </pc:sldMkLst>
      </pc:sldChg>
      <pc:sldChg chg="addSp delSp modSp add mod">
        <pc:chgData name="Jeff Pribich" userId="0e5cf97a831f06e4" providerId="LiveId" clId="{C7168986-062A-4706-8B46-D3B81BA1AEF4}" dt="2024-07-19T20:42:43.656" v="15182" actId="20577"/>
        <pc:sldMkLst>
          <pc:docMk/>
          <pc:sldMk cId="1444173795" sldId="311"/>
        </pc:sldMkLst>
      </pc:sldChg>
      <pc:sldChg chg="delSp modSp add mod ord">
        <pc:chgData name="Jeff Pribich" userId="0e5cf97a831f06e4" providerId="LiveId" clId="{C7168986-062A-4706-8B46-D3B81BA1AEF4}" dt="2024-08-16T19:36:05.083" v="38295" actId="6549"/>
        <pc:sldMkLst>
          <pc:docMk/>
          <pc:sldMk cId="260501023" sldId="312"/>
        </pc:sldMkLst>
      </pc:sldChg>
      <pc:sldChg chg="addSp modSp add mod">
        <pc:chgData name="Jeff Pribich" userId="0e5cf97a831f06e4" providerId="LiveId" clId="{C7168986-062A-4706-8B46-D3B81BA1AEF4}" dt="2024-07-19T21:18:16.703" v="15906" actId="20577"/>
        <pc:sldMkLst>
          <pc:docMk/>
          <pc:sldMk cId="1062148240" sldId="313"/>
        </pc:sldMkLst>
      </pc:sldChg>
      <pc:sldChg chg="add del">
        <pc:chgData name="Jeff Pribich" userId="0e5cf97a831f06e4" providerId="LiveId" clId="{C7168986-062A-4706-8B46-D3B81BA1AEF4}" dt="2024-07-19T21:17:25.952" v="15837" actId="47"/>
        <pc:sldMkLst>
          <pc:docMk/>
          <pc:sldMk cId="2102973836" sldId="313"/>
        </pc:sldMkLst>
      </pc:sldChg>
      <pc:sldChg chg="addSp delSp modSp add mod">
        <pc:chgData name="Jeff Pribich" userId="0e5cf97a831f06e4" providerId="LiveId" clId="{C7168986-062A-4706-8B46-D3B81BA1AEF4}" dt="2024-07-19T21:44:33.450" v="16107" actId="20577"/>
        <pc:sldMkLst>
          <pc:docMk/>
          <pc:sldMk cId="3918238277" sldId="314"/>
        </pc:sldMkLst>
      </pc:sldChg>
      <pc:sldChg chg="modSp add mod">
        <pc:chgData name="Jeff Pribich" userId="0e5cf97a831f06e4" providerId="LiveId" clId="{C7168986-062A-4706-8B46-D3B81BA1AEF4}" dt="2024-07-19T22:10:41.419" v="16532" actId="1035"/>
        <pc:sldMkLst>
          <pc:docMk/>
          <pc:sldMk cId="621375972" sldId="315"/>
        </pc:sldMkLst>
      </pc:sldChg>
      <pc:sldChg chg="modSp add mod">
        <pc:chgData name="Jeff Pribich" userId="0e5cf97a831f06e4" providerId="LiveId" clId="{C7168986-062A-4706-8B46-D3B81BA1AEF4}" dt="2024-07-19T22:18:03.076" v="16945" actId="20577"/>
        <pc:sldMkLst>
          <pc:docMk/>
          <pc:sldMk cId="411121137" sldId="316"/>
        </pc:sldMkLst>
      </pc:sldChg>
      <pc:sldChg chg="add">
        <pc:chgData name="Jeff Pribich" userId="0e5cf97a831f06e4" providerId="LiveId" clId="{C7168986-062A-4706-8B46-D3B81BA1AEF4}" dt="2024-07-22T20:38:56.650" v="17007" actId="2890"/>
        <pc:sldMkLst>
          <pc:docMk/>
          <pc:sldMk cId="586391088" sldId="317"/>
        </pc:sldMkLst>
      </pc:sldChg>
      <pc:sldChg chg="delSp modSp add mod">
        <pc:chgData name="Jeff Pribich" userId="0e5cf97a831f06e4" providerId="LiveId" clId="{C7168986-062A-4706-8B46-D3B81BA1AEF4}" dt="2024-08-14T22:04:27.594" v="36635" actId="20577"/>
        <pc:sldMkLst>
          <pc:docMk/>
          <pc:sldMk cId="3592020884" sldId="318"/>
        </pc:sldMkLst>
      </pc:sldChg>
      <pc:sldChg chg="addSp delSp modSp add mod">
        <pc:chgData name="Jeff Pribich" userId="0e5cf97a831f06e4" providerId="LiveId" clId="{C7168986-062A-4706-8B46-D3B81BA1AEF4}" dt="2024-07-31T15:52:52.563" v="26471" actId="20577"/>
        <pc:sldMkLst>
          <pc:docMk/>
          <pc:sldMk cId="346339182" sldId="319"/>
        </pc:sldMkLst>
      </pc:sldChg>
      <pc:sldChg chg="addSp delSp modSp add mod">
        <pc:chgData name="Jeff Pribich" userId="0e5cf97a831f06e4" providerId="LiveId" clId="{C7168986-062A-4706-8B46-D3B81BA1AEF4}" dt="2024-07-31T17:39:16.293" v="28696" actId="20577"/>
        <pc:sldMkLst>
          <pc:docMk/>
          <pc:sldMk cId="3718981030" sldId="320"/>
        </pc:sldMkLst>
      </pc:sldChg>
      <pc:sldChg chg="add">
        <pc:chgData name="Jeff Pribich" userId="0e5cf97a831f06e4" providerId="LiveId" clId="{C7168986-062A-4706-8B46-D3B81BA1AEF4}" dt="2024-07-31T17:00:16.208" v="27257" actId="2890"/>
        <pc:sldMkLst>
          <pc:docMk/>
          <pc:sldMk cId="1112843135" sldId="321"/>
        </pc:sldMkLst>
      </pc:sldChg>
      <pc:sldChg chg="addSp delSp modSp add mod">
        <pc:chgData name="Jeff Pribich" userId="0e5cf97a831f06e4" providerId="LiveId" clId="{C7168986-062A-4706-8B46-D3B81BA1AEF4}" dt="2024-08-12T16:32:01.092" v="30235" actId="478"/>
        <pc:sldMkLst>
          <pc:docMk/>
          <pc:sldMk cId="3516994390" sldId="322"/>
        </pc:sldMkLst>
      </pc:sldChg>
      <pc:sldChg chg="modSp add del mod">
        <pc:chgData name="Jeff Pribich" userId="0e5cf97a831f06e4" providerId="LiveId" clId="{C7168986-062A-4706-8B46-D3B81BA1AEF4}" dt="2024-08-06T20:35:17.323" v="30170" actId="47"/>
        <pc:sldMkLst>
          <pc:docMk/>
          <pc:sldMk cId="2995741598" sldId="323"/>
        </pc:sldMkLst>
      </pc:sldChg>
      <pc:sldChg chg="addSp delSp modSp add mod">
        <pc:chgData name="Jeff Pribich" userId="0e5cf97a831f06e4" providerId="LiveId" clId="{C7168986-062A-4706-8B46-D3B81BA1AEF4}" dt="2024-08-06T19:54:18.794" v="29871" actId="20577"/>
        <pc:sldMkLst>
          <pc:docMk/>
          <pc:sldMk cId="640183689" sldId="324"/>
        </pc:sldMkLst>
      </pc:sldChg>
      <pc:sldChg chg="addSp delSp modSp add mod">
        <pc:chgData name="Jeff Pribich" userId="0e5cf97a831f06e4" providerId="LiveId" clId="{C7168986-062A-4706-8B46-D3B81BA1AEF4}" dt="2024-08-12T18:38:11.648" v="31090" actId="20577"/>
        <pc:sldMkLst>
          <pc:docMk/>
          <pc:sldMk cId="382730389" sldId="325"/>
        </pc:sldMkLst>
      </pc:sldChg>
      <pc:sldChg chg="modSp add mod">
        <pc:chgData name="Jeff Pribich" userId="0e5cf97a831f06e4" providerId="LiveId" clId="{C7168986-062A-4706-8B46-D3B81BA1AEF4}" dt="2024-08-14T16:19:26.830" v="33537" actId="207"/>
        <pc:sldMkLst>
          <pc:docMk/>
          <pc:sldMk cId="1470668143" sldId="326"/>
        </pc:sldMkLst>
      </pc:sldChg>
      <pc:sldChg chg="modSp add mod">
        <pc:chgData name="Jeff Pribich" userId="0e5cf97a831f06e4" providerId="LiveId" clId="{C7168986-062A-4706-8B46-D3B81BA1AEF4}" dt="2024-08-14T16:22:11.361" v="33541" actId="207"/>
        <pc:sldMkLst>
          <pc:docMk/>
          <pc:sldMk cId="361313352" sldId="327"/>
        </pc:sldMkLst>
      </pc:sldChg>
      <pc:sldChg chg="modSp add mod">
        <pc:chgData name="Jeff Pribich" userId="0e5cf97a831f06e4" providerId="LiveId" clId="{C7168986-062A-4706-8B46-D3B81BA1AEF4}" dt="2024-08-14T16:22:25.929" v="33543" actId="207"/>
        <pc:sldMkLst>
          <pc:docMk/>
          <pc:sldMk cId="3979792186" sldId="328"/>
        </pc:sldMkLst>
      </pc:sldChg>
      <pc:sldChg chg="modSp add mod">
        <pc:chgData name="Jeff Pribich" userId="0e5cf97a831f06e4" providerId="LiveId" clId="{C7168986-062A-4706-8B46-D3B81BA1AEF4}" dt="2024-08-14T16:19:52.092" v="33539" actId="207"/>
        <pc:sldMkLst>
          <pc:docMk/>
          <pc:sldMk cId="2731051584" sldId="329"/>
        </pc:sldMkLst>
      </pc:sldChg>
      <pc:sldChg chg="modSp add mod">
        <pc:chgData name="Jeff Pribich" userId="0e5cf97a831f06e4" providerId="LiveId" clId="{C7168986-062A-4706-8B46-D3B81BA1AEF4}" dt="2024-08-14T22:03:30.644" v="36614" actId="20577"/>
        <pc:sldMkLst>
          <pc:docMk/>
          <pc:sldMk cId="4222047983" sldId="330"/>
        </pc:sldMkLst>
      </pc:sldChg>
      <pc:sldChg chg="addSp delSp modSp add mod">
        <pc:chgData name="Jeff Pribich" userId="0e5cf97a831f06e4" providerId="LiveId" clId="{C7168986-062A-4706-8B46-D3B81BA1AEF4}" dt="2024-08-16T21:03:28.342" v="40409" actId="20577"/>
        <pc:sldMkLst>
          <pc:docMk/>
          <pc:sldMk cId="3847136758" sldId="331"/>
        </pc:sldMkLst>
      </pc:sldChg>
      <pc:sldChg chg="addSp delSp modSp add mod">
        <pc:chgData name="Jeff Pribich" userId="0e5cf97a831f06e4" providerId="LiveId" clId="{C7168986-062A-4706-8B46-D3B81BA1AEF4}" dt="2024-08-16T21:15:30.199" v="40902" actId="20577"/>
        <pc:sldMkLst>
          <pc:docMk/>
          <pc:sldMk cId="1441958304" sldId="332"/>
        </pc:sldMkLst>
      </pc:sldChg>
      <pc:sldChg chg="addSp delSp modSp add mod ord">
        <pc:chgData name="Jeff Pribich" userId="0e5cf97a831f06e4" providerId="LiveId" clId="{C7168986-062A-4706-8B46-D3B81BA1AEF4}" dt="2024-08-22T19:18:05.981" v="42824" actId="207"/>
        <pc:sldMkLst>
          <pc:docMk/>
          <pc:sldMk cId="884663590" sldId="333"/>
        </pc:sldMkLst>
      </pc:sldChg>
      <pc:sldChg chg="add">
        <pc:chgData name="Jeff Pribich" userId="0e5cf97a831f06e4" providerId="LiveId" clId="{C7168986-062A-4706-8B46-D3B81BA1AEF4}" dt="2024-08-21T18:08:47.745" v="42787" actId="2890"/>
        <pc:sldMkLst>
          <pc:docMk/>
          <pc:sldMk cId="1091938554" sldId="334"/>
        </pc:sldMkLst>
      </pc:sldChg>
    </pc:docChg>
  </pc:docChgLst>
  <pc:docChgLst>
    <pc:chgData name="Jeff Pribich" userId="0e5cf97a831f06e4" providerId="LiveId" clId="{ED2AB026-3EC6-4E39-988C-88E88586D4D5}"/>
    <pc:docChg chg="delSld modSld">
      <pc:chgData name="Jeff Pribich" userId="0e5cf97a831f06e4" providerId="LiveId" clId="{ED2AB026-3EC6-4E39-988C-88E88586D4D5}" dt="2025-01-29T18:51:48.682" v="37" actId="47"/>
      <pc:docMkLst>
        <pc:docMk/>
      </pc:docMkLst>
      <pc:sldChg chg="del">
        <pc:chgData name="Jeff Pribich" userId="0e5cf97a831f06e4" providerId="LiveId" clId="{ED2AB026-3EC6-4E39-988C-88E88586D4D5}" dt="2025-01-29T18:51:11.907" v="23" actId="47"/>
        <pc:sldMkLst>
          <pc:docMk/>
          <pc:sldMk cId="2555320155" sldId="301"/>
        </pc:sldMkLst>
      </pc:sldChg>
      <pc:sldChg chg="del">
        <pc:chgData name="Jeff Pribich" userId="0e5cf97a831f06e4" providerId="LiveId" clId="{ED2AB026-3EC6-4E39-988C-88E88586D4D5}" dt="2025-01-29T18:51:01.135" v="17" actId="47"/>
        <pc:sldMkLst>
          <pc:docMk/>
          <pc:sldMk cId="512662321" sldId="302"/>
        </pc:sldMkLst>
      </pc:sldChg>
      <pc:sldChg chg="del">
        <pc:chgData name="Jeff Pribich" userId="0e5cf97a831f06e4" providerId="LiveId" clId="{ED2AB026-3EC6-4E39-988C-88E88586D4D5}" dt="2025-01-29T18:51:01.771" v="18" actId="47"/>
        <pc:sldMkLst>
          <pc:docMk/>
          <pc:sldMk cId="816456805" sldId="310"/>
        </pc:sldMkLst>
      </pc:sldChg>
      <pc:sldChg chg="del">
        <pc:chgData name="Jeff Pribich" userId="0e5cf97a831f06e4" providerId="LiveId" clId="{ED2AB026-3EC6-4E39-988C-88E88586D4D5}" dt="2025-01-29T18:51:02.559" v="19" actId="47"/>
        <pc:sldMkLst>
          <pc:docMk/>
          <pc:sldMk cId="621375972" sldId="315"/>
        </pc:sldMkLst>
      </pc:sldChg>
      <pc:sldChg chg="del">
        <pc:chgData name="Jeff Pribich" userId="0e5cf97a831f06e4" providerId="LiveId" clId="{ED2AB026-3EC6-4E39-988C-88E88586D4D5}" dt="2025-01-29T18:51:41.323" v="34" actId="47"/>
        <pc:sldMkLst>
          <pc:docMk/>
          <pc:sldMk cId="586391088" sldId="317"/>
        </pc:sldMkLst>
      </pc:sldChg>
      <pc:sldChg chg="del">
        <pc:chgData name="Jeff Pribich" userId="0e5cf97a831f06e4" providerId="LiveId" clId="{ED2AB026-3EC6-4E39-988C-88E88586D4D5}" dt="2025-01-29T18:51:00.387" v="16" actId="47"/>
        <pc:sldMkLst>
          <pc:docMk/>
          <pc:sldMk cId="1112843135" sldId="321"/>
        </pc:sldMkLst>
      </pc:sldChg>
      <pc:sldChg chg="del">
        <pc:chgData name="Jeff Pribich" userId="0e5cf97a831f06e4" providerId="LiveId" clId="{ED2AB026-3EC6-4E39-988C-88E88586D4D5}" dt="2025-01-29T18:51:06.083" v="21" actId="47"/>
        <pc:sldMkLst>
          <pc:docMk/>
          <pc:sldMk cId="3516994390" sldId="322"/>
        </pc:sldMkLst>
      </pc:sldChg>
      <pc:sldChg chg="del">
        <pc:chgData name="Jeff Pribich" userId="0e5cf97a831f06e4" providerId="LiveId" clId="{ED2AB026-3EC6-4E39-988C-88E88586D4D5}" dt="2025-01-29T18:51:03.674" v="20" actId="47"/>
        <pc:sldMkLst>
          <pc:docMk/>
          <pc:sldMk cId="1470668143" sldId="326"/>
        </pc:sldMkLst>
      </pc:sldChg>
      <pc:sldChg chg="del">
        <pc:chgData name="Jeff Pribich" userId="0e5cf97a831f06e4" providerId="LiveId" clId="{ED2AB026-3EC6-4E39-988C-88E88586D4D5}" dt="2025-01-29T18:51:48.682" v="37" actId="47"/>
        <pc:sldMkLst>
          <pc:docMk/>
          <pc:sldMk cId="3847136758" sldId="331"/>
        </pc:sldMkLst>
      </pc:sldChg>
      <pc:sldChg chg="del">
        <pc:chgData name="Jeff Pribich" userId="0e5cf97a831f06e4" providerId="LiveId" clId="{ED2AB026-3EC6-4E39-988C-88E88586D4D5}" dt="2025-01-29T18:51:45.945" v="36" actId="47"/>
        <pc:sldMkLst>
          <pc:docMk/>
          <pc:sldMk cId="1441958304" sldId="332"/>
        </pc:sldMkLst>
      </pc:sldChg>
      <pc:sldChg chg="del">
        <pc:chgData name="Jeff Pribich" userId="0e5cf97a831f06e4" providerId="LiveId" clId="{ED2AB026-3EC6-4E39-988C-88E88586D4D5}" dt="2025-01-29T18:51:30.307" v="33" actId="47"/>
        <pc:sldMkLst>
          <pc:docMk/>
          <pc:sldMk cId="237665518" sldId="338"/>
        </pc:sldMkLst>
      </pc:sldChg>
      <pc:sldChg chg="del">
        <pc:chgData name="Jeff Pribich" userId="0e5cf97a831f06e4" providerId="LiveId" clId="{ED2AB026-3EC6-4E39-988C-88E88586D4D5}" dt="2025-01-29T18:51:27.984" v="32" actId="47"/>
        <pc:sldMkLst>
          <pc:docMk/>
          <pc:sldMk cId="2666667678" sldId="339"/>
        </pc:sldMkLst>
      </pc:sldChg>
      <pc:sldChg chg="del">
        <pc:chgData name="Jeff Pribich" userId="0e5cf97a831f06e4" providerId="LiveId" clId="{ED2AB026-3EC6-4E39-988C-88E88586D4D5}" dt="2025-01-29T18:51:09.467" v="22" actId="47"/>
        <pc:sldMkLst>
          <pc:docMk/>
          <pc:sldMk cId="3556548807" sldId="341"/>
        </pc:sldMkLst>
      </pc:sldChg>
      <pc:sldChg chg="modSp mod">
        <pc:chgData name="Jeff Pribich" userId="0e5cf97a831f06e4" providerId="LiveId" clId="{ED2AB026-3EC6-4E39-988C-88E88586D4D5}" dt="2025-01-29T18:51:24.128" v="31" actId="20577"/>
        <pc:sldMkLst>
          <pc:docMk/>
          <pc:sldMk cId="1081173015" sldId="342"/>
        </pc:sldMkLst>
        <pc:spChg chg="mod">
          <ac:chgData name="Jeff Pribich" userId="0e5cf97a831f06e4" providerId="LiveId" clId="{ED2AB026-3EC6-4E39-988C-88E88586D4D5}" dt="2025-01-29T18:51:24.128" v="31" actId="20577"/>
          <ac:spMkLst>
            <pc:docMk/>
            <pc:sldMk cId="1081173015" sldId="342"/>
            <ac:spMk id="7" creationId="{7DB06576-3B20-3444-EF7E-8E7DF24EB259}"/>
          </ac:spMkLst>
        </pc:spChg>
      </pc:sldChg>
      <pc:sldChg chg="del">
        <pc:chgData name="Jeff Pribich" userId="0e5cf97a831f06e4" providerId="LiveId" clId="{ED2AB026-3EC6-4E39-988C-88E88586D4D5}" dt="2025-01-29T18:50:55.728" v="15" actId="47"/>
        <pc:sldMkLst>
          <pc:docMk/>
          <pc:sldMk cId="3739190992" sldId="344"/>
        </pc:sldMkLst>
      </pc:sldChg>
      <pc:sldChg chg="del">
        <pc:chgData name="Jeff Pribich" userId="0e5cf97a831f06e4" providerId="LiveId" clId="{ED2AB026-3EC6-4E39-988C-88E88586D4D5}" dt="2025-01-29T18:51:43.108" v="35" actId="47"/>
        <pc:sldMkLst>
          <pc:docMk/>
          <pc:sldMk cId="3615900619" sldId="348"/>
        </pc:sldMkLst>
      </pc:sldChg>
      <pc:sldChg chg="del">
        <pc:chgData name="Jeff Pribich" userId="0e5cf97a831f06e4" providerId="LiveId" clId="{ED2AB026-3EC6-4E39-988C-88E88586D4D5}" dt="2025-01-29T18:51:13.582" v="24" actId="47"/>
        <pc:sldMkLst>
          <pc:docMk/>
          <pc:sldMk cId="2169530632" sldId="373"/>
        </pc:sldMkLst>
      </pc:sldChg>
      <pc:sldChg chg="addSp modSp mod">
        <pc:chgData name="Jeff Pribich" userId="0e5cf97a831f06e4" providerId="LiveId" clId="{ED2AB026-3EC6-4E39-988C-88E88586D4D5}" dt="2025-01-29T18:50:35.448" v="14" actId="113"/>
        <pc:sldMkLst>
          <pc:docMk/>
          <pc:sldMk cId="3796571298" sldId="389"/>
        </pc:sldMkLst>
        <pc:spChg chg="add mod">
          <ac:chgData name="Jeff Pribich" userId="0e5cf97a831f06e4" providerId="LiveId" clId="{ED2AB026-3EC6-4E39-988C-88E88586D4D5}" dt="2025-01-29T18:50:35.448" v="14" actId="113"/>
          <ac:spMkLst>
            <pc:docMk/>
            <pc:sldMk cId="3796571298" sldId="389"/>
            <ac:spMk id="2" creationId="{457C57E9-372C-7776-EC1D-E8607A4B98E4}"/>
          </ac:spMkLst>
        </pc:spChg>
      </pc:sldChg>
    </pc:docChg>
  </pc:docChgLst>
  <pc:docChgLst>
    <pc:chgData name="Jeff Pribich" userId="0e5cf97a831f06e4" providerId="LiveId" clId="{D85A8C1F-2496-4002-B030-0A61088CC52C}"/>
    <pc:docChg chg="undo custSel addSld modSld sldOrd">
      <pc:chgData name="Jeff Pribich" userId="0e5cf97a831f06e4" providerId="LiveId" clId="{D85A8C1F-2496-4002-B030-0A61088CC52C}" dt="2024-08-27T18:49:14.517" v="2963" actId="20577"/>
      <pc:docMkLst>
        <pc:docMk/>
      </pc:docMkLst>
      <pc:sldChg chg="delSp modSp mod">
        <pc:chgData name="Jeff Pribich" userId="0e5cf97a831f06e4" providerId="LiveId" clId="{D85A8C1F-2496-4002-B030-0A61088CC52C}" dt="2024-08-22T20:38:02.802" v="581" actId="207"/>
        <pc:sldMkLst>
          <pc:docMk/>
          <pc:sldMk cId="1697131328" sldId="256"/>
        </pc:sldMkLst>
      </pc:sldChg>
      <pc:sldChg chg="modSp mod">
        <pc:chgData name="Jeff Pribich" userId="0e5cf97a831f06e4" providerId="LiveId" clId="{D85A8C1F-2496-4002-B030-0A61088CC52C}" dt="2024-08-27T18:49:14.517" v="2963" actId="20577"/>
        <pc:sldMkLst>
          <pc:docMk/>
          <pc:sldMk cId="260501023" sldId="312"/>
        </pc:sldMkLst>
      </pc:sldChg>
      <pc:sldChg chg="addSp delSp modSp mod ord">
        <pc:chgData name="Jeff Pribich" userId="0e5cf97a831f06e4" providerId="LiveId" clId="{D85A8C1F-2496-4002-B030-0A61088CC52C}" dt="2024-08-27T17:25:31.373" v="2953" actId="14100"/>
        <pc:sldMkLst>
          <pc:docMk/>
          <pc:sldMk cId="586391088" sldId="317"/>
        </pc:sldMkLst>
      </pc:sldChg>
      <pc:sldChg chg="modSp add mod">
        <pc:chgData name="Jeff Pribich" userId="0e5cf97a831f06e4" providerId="LiveId" clId="{D85A8C1F-2496-4002-B030-0A61088CC52C}" dt="2024-08-27T17:06:21.608" v="2950" actId="1076"/>
        <pc:sldMkLst>
          <pc:docMk/>
          <pc:sldMk cId="4002236444" sldId="335"/>
        </pc:sldMkLst>
      </pc:sldChg>
      <pc:sldChg chg="add">
        <pc:chgData name="Jeff Pribich" userId="0e5cf97a831f06e4" providerId="LiveId" clId="{D85A8C1F-2496-4002-B030-0A61088CC52C}" dt="2024-08-27T17:26:10.249" v="2954" actId="2890"/>
        <pc:sldMkLst>
          <pc:docMk/>
          <pc:sldMk cId="3419789491" sldId="33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F514-7E25-4FA9-AA4F-B00DEB871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055CE9-0ACB-4DA3-AD22-E8FA7994D8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F6E141-E028-4EF0-B663-C9091834D638}"/>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862B91BD-C7CA-494F-8F65-2DB31F622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B9D41-B663-4BF5-B0D4-94CBDEF072FE}"/>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2408285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B9C6-647E-4DFC-ACB3-254496F106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0683E9-E42A-473C-B08F-71784F89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DC593-A498-40E8-98DA-4C6D49F10667}"/>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96B5494F-620E-4D8B-B2B5-6393EB185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7ECBC-EAEC-413B-BBF9-17A369C217E3}"/>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741716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84537-C53F-4D2D-834B-3C83995CB4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AA2E7F-7102-40BC-A462-0EBF352C83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A854D-7971-4EBB-BA8C-20BFEB14C289}"/>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537D8E0D-ECE8-456B-93D6-AC03494E2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8F6AA-0E32-41F4-8E06-02FA2521AA99}"/>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57288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A3B5-F26E-4E07-A70E-85F604C24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F69183-5A2C-4CA4-960A-560C1C8D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0891F-0FF7-424D-82A8-F6B8549B1A3D}"/>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7BCFF7F8-9B72-4763-81D1-5B693C22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9A3E8-86C5-414B-965F-DADA98F0E3C3}"/>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22134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D7A5-0027-4299-A389-9D15E16ADB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285106-79A0-4B21-94F6-4804CBA05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2045BC-C267-4171-B898-36EA273FEFF6}"/>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3FBD9F2E-CE4A-476A-AE8B-169CD3DF7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69280-DDD7-4BC8-B503-98D7E110E8E2}"/>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43262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78B9-0FFC-436C-9809-3622E6D4F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4F620-8610-487F-BF92-0AD6B795FC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2B6545-EE5E-4024-8FDE-CFD7B026AD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BB634C-C06A-4229-9D9E-A32B1B0D030D}"/>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6" name="Footer Placeholder 5">
            <a:extLst>
              <a:ext uri="{FF2B5EF4-FFF2-40B4-BE49-F238E27FC236}">
                <a16:creationId xmlns:a16="http://schemas.microsoft.com/office/drawing/2014/main" id="{11E85707-5881-4936-972C-4B42DA7A3C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0A19D-A5B0-44F1-B1DB-030DC8462047}"/>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95087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3B58-FC7D-4E6B-8CFB-34327E8D01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5D4AA6-6EFE-441D-896D-DCAB131BE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088E7-3BC2-4EFA-8462-932C6637C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311CED-730C-479A-8E31-2B4AFC672B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584DD-B6A7-42E8-A74F-40A4CACFD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CDC62B-4489-4126-8D67-D5893DD38C93}"/>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8" name="Footer Placeholder 7">
            <a:extLst>
              <a:ext uri="{FF2B5EF4-FFF2-40B4-BE49-F238E27FC236}">
                <a16:creationId xmlns:a16="http://schemas.microsoft.com/office/drawing/2014/main" id="{08CB6774-C3A9-4454-BD53-DD54615078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A27AE-9DD8-431C-848B-D96D210312EE}"/>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05213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8F0140A-2936-4156-8118-964CEFDDF71E}"/>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4" name="Footer Placeholder 3">
            <a:extLst>
              <a:ext uri="{FF2B5EF4-FFF2-40B4-BE49-F238E27FC236}">
                <a16:creationId xmlns:a16="http://schemas.microsoft.com/office/drawing/2014/main" id="{182AB85E-CF14-4D69-8491-869C998B3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CFBE8B-8989-4153-9CA7-AD53A8496AF1}"/>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3168423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D4EDF-3ED6-40E9-A2A4-824DF56879D5}"/>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3" name="Footer Placeholder 2">
            <a:extLst>
              <a:ext uri="{FF2B5EF4-FFF2-40B4-BE49-F238E27FC236}">
                <a16:creationId xmlns:a16="http://schemas.microsoft.com/office/drawing/2014/main" id="{34235E18-C756-44FF-B565-B5458CB76012}"/>
              </a:ext>
            </a:extLst>
          </p:cNvPr>
          <p:cNvSpPr>
            <a:spLocks noGrp="1"/>
          </p:cNvSpPr>
          <p:nvPr>
            <p:ph type="ftr" sz="quarter" idx="11"/>
          </p:nvPr>
        </p:nvSpPr>
        <p:spPr/>
        <p:txBody>
          <a:bodyPr/>
          <a:lstStyle/>
          <a:p>
            <a:r>
              <a:rPr lang="en-US" dirty="0"/>
              <a:t>FUCK YOU</a:t>
            </a:r>
          </a:p>
        </p:txBody>
      </p:sp>
      <p:sp>
        <p:nvSpPr>
          <p:cNvPr id="4" name="Slide Number Placeholder 3">
            <a:extLst>
              <a:ext uri="{FF2B5EF4-FFF2-40B4-BE49-F238E27FC236}">
                <a16:creationId xmlns:a16="http://schemas.microsoft.com/office/drawing/2014/main" id="{1AD6F465-6811-4333-873A-B12964490688}"/>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30672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7636-1E1B-45C3-9D59-B1892937A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88B042-3D2E-4DB6-A17D-5DDC23DFE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FFE25-785E-40D7-B909-EABB2224E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11991-2EDA-4BF2-A4E0-6149E8AC52B8}"/>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6" name="Footer Placeholder 5">
            <a:extLst>
              <a:ext uri="{FF2B5EF4-FFF2-40B4-BE49-F238E27FC236}">
                <a16:creationId xmlns:a16="http://schemas.microsoft.com/office/drawing/2014/main" id="{DAA720FD-9F14-4024-A91B-18E1408B7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9AC20-6CBE-4CEC-9468-7E9FCB0AB10B}"/>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89158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AC2F-6461-4BAF-A5F4-5BBDE8C2A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C3039C-3F36-436E-9F88-B771497A6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5530A-657B-4471-9E72-9B2568F19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CA912-AAE7-4796-BB65-D99F1A2DB3D3}"/>
              </a:ext>
            </a:extLst>
          </p:cNvPr>
          <p:cNvSpPr>
            <a:spLocks noGrp="1"/>
          </p:cNvSpPr>
          <p:nvPr>
            <p:ph type="dt" sz="half" idx="10"/>
          </p:nvPr>
        </p:nvSpPr>
        <p:spPr/>
        <p:txBody>
          <a:bodyPr/>
          <a:lstStyle/>
          <a:p>
            <a:fld id="{07671303-5120-427B-ADA1-202FEF71DF8F}" type="datetimeFigureOut">
              <a:rPr lang="en-US" smtClean="0"/>
              <a:t>1/29/2025</a:t>
            </a:fld>
            <a:endParaRPr lang="en-US"/>
          </a:p>
        </p:txBody>
      </p:sp>
      <p:sp>
        <p:nvSpPr>
          <p:cNvPr id="6" name="Footer Placeholder 5">
            <a:extLst>
              <a:ext uri="{FF2B5EF4-FFF2-40B4-BE49-F238E27FC236}">
                <a16:creationId xmlns:a16="http://schemas.microsoft.com/office/drawing/2014/main" id="{051C2983-042E-497A-BCC0-9B269C3F4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C16B0-5CC0-4E86-9928-2DC554EC2E75}"/>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086847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293934-34D8-4391-92D7-DFB146187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332EA8-3D24-48AF-95C8-0DA782171B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31F40-0E4C-4609-856B-8EEB876C9D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71303-5120-427B-ADA1-202FEF71DF8F}" type="datetimeFigureOut">
              <a:rPr lang="en-US" smtClean="0"/>
              <a:t>1/29/2025</a:t>
            </a:fld>
            <a:endParaRPr lang="en-US"/>
          </a:p>
        </p:txBody>
      </p:sp>
      <p:sp>
        <p:nvSpPr>
          <p:cNvPr id="5" name="Footer Placeholder 4">
            <a:extLst>
              <a:ext uri="{FF2B5EF4-FFF2-40B4-BE49-F238E27FC236}">
                <a16:creationId xmlns:a16="http://schemas.microsoft.com/office/drawing/2014/main" id="{F4095B61-EF22-4793-A9EE-880E44730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51699C-934C-402A-B945-C34145E8CD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96455-C2B6-4C02-B23C-EACFF4C8AFAF}" type="slidenum">
              <a:rPr lang="en-US" smtClean="0"/>
              <a:t>‹#›</a:t>
            </a:fld>
            <a:endParaRPr lang="en-US"/>
          </a:p>
        </p:txBody>
      </p:sp>
    </p:spTree>
    <p:extLst>
      <p:ext uri="{BB962C8B-B14F-4D97-AF65-F5344CB8AC3E}">
        <p14:creationId xmlns:p14="http://schemas.microsoft.com/office/powerpoint/2010/main" val="4131950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www.ibm.com/products/environmental-intelligence-suite" TargetMode="External"/><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2.png"/><Relationship Id="rId3" Type="http://schemas.openxmlformats.org/officeDocument/2006/relationships/slide" Target="slide3.xml"/><Relationship Id="rId7" Type="http://schemas.openxmlformats.org/officeDocument/2006/relationships/slide" Target="slide11.xml"/><Relationship Id="rId12"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3.png"/><Relationship Id="rId5" Type="http://schemas.openxmlformats.org/officeDocument/2006/relationships/slide" Target="slide5.xml"/><Relationship Id="rId10" Type="http://schemas.openxmlformats.org/officeDocument/2006/relationships/slide" Target="slide32.xml"/><Relationship Id="rId4" Type="http://schemas.openxmlformats.org/officeDocument/2006/relationships/slide" Target="slide4.xml"/><Relationship Id="rId9" Type="http://schemas.openxmlformats.org/officeDocument/2006/relationships/slide" Target="slide26.xml"/><Relationship Id="rId14"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1.png"/><Relationship Id="rId7" Type="http://schemas.openxmlformats.org/officeDocument/2006/relationships/image" Target="../media/image28.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lights on a dark background&#10;&#10;Description automatically generated">
            <a:extLst>
              <a:ext uri="{FF2B5EF4-FFF2-40B4-BE49-F238E27FC236}">
                <a16:creationId xmlns:a16="http://schemas.microsoft.com/office/drawing/2014/main" id="{A01E60B8-7231-31D5-8378-54BD6E261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8" y="-3533"/>
            <a:ext cx="12209763" cy="6896061"/>
          </a:xfrm>
          <a:prstGeom prst="rect">
            <a:avLst/>
          </a:prstGeom>
        </p:spPr>
      </p:pic>
      <p:sp>
        <p:nvSpPr>
          <p:cNvPr id="8" name="Rectangle 7">
            <a:extLst>
              <a:ext uri="{FF2B5EF4-FFF2-40B4-BE49-F238E27FC236}">
                <a16:creationId xmlns:a16="http://schemas.microsoft.com/office/drawing/2014/main" id="{35A81460-B987-4D6C-AA58-C51E366FC2E7}"/>
              </a:ext>
            </a:extLst>
          </p:cNvPr>
          <p:cNvSpPr/>
          <p:nvPr/>
        </p:nvSpPr>
        <p:spPr>
          <a:xfrm>
            <a:off x="-144180" y="1100206"/>
            <a:ext cx="11076340" cy="1908215"/>
          </a:xfrm>
          <a:prstGeom prst="rect">
            <a:avLst/>
          </a:prstGeom>
          <a:noFill/>
          <a:effectLst/>
        </p:spPr>
        <p:txBody>
          <a:bodyPr wrap="square" lIns="91440" tIns="45720" rIns="91440" bIns="45720">
            <a:spAutoFit/>
          </a:bodyPr>
          <a:lstStyle/>
          <a:p>
            <a:pPr algn="ctr"/>
            <a:r>
              <a:rPr lang="en-US" sz="3200" b="1" dirty="0">
                <a:ln w="0"/>
                <a:solidFill>
                  <a:schemeClr val="bg1"/>
                </a:solidFill>
                <a:effectLst>
                  <a:outerShdw blurRad="38100" dist="19050" dir="2700000" algn="tl" rotWithShape="0">
                    <a:schemeClr val="dk1">
                      <a:alpha val="40000"/>
                    </a:schemeClr>
                  </a:outerShdw>
                </a:effectLst>
              </a:rPr>
              <a:t>       Reference Architecture  f</a:t>
            </a:r>
            <a:r>
              <a:rPr lang="en-US" sz="3200" b="1" cap="none" spc="0" dirty="0">
                <a:ln w="0"/>
                <a:solidFill>
                  <a:schemeClr val="bg1"/>
                </a:solidFill>
                <a:effectLst>
                  <a:outerShdw blurRad="38100" dist="19050" dir="2700000" algn="tl" rotWithShape="0">
                    <a:schemeClr val="dk1">
                      <a:alpha val="40000"/>
                    </a:schemeClr>
                  </a:outerShdw>
                </a:effectLst>
              </a:rPr>
              <a:t>or </a:t>
            </a:r>
            <a:r>
              <a:rPr lang="en-US" sz="3200" b="1" dirty="0">
                <a:ln w="0"/>
                <a:solidFill>
                  <a:schemeClr val="bg1"/>
                </a:solidFill>
                <a:effectLst>
                  <a:outerShdw blurRad="38100" dist="19050" dir="2700000" algn="tl" rotWithShape="0">
                    <a:schemeClr val="dk1">
                      <a:alpha val="40000"/>
                    </a:schemeClr>
                  </a:outerShdw>
                </a:effectLst>
              </a:rPr>
              <a:t> Blockchain-Based GHG Emission Modeling and Tracking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p:txBody>
      </p:sp>
      <p:sp>
        <p:nvSpPr>
          <p:cNvPr id="9" name="Subtitle 2">
            <a:extLst>
              <a:ext uri="{FF2B5EF4-FFF2-40B4-BE49-F238E27FC236}">
                <a16:creationId xmlns:a16="http://schemas.microsoft.com/office/drawing/2014/main" id="{0FE7B4B7-7F2F-4A01-AEE8-843781192E91}"/>
              </a:ext>
            </a:extLst>
          </p:cNvPr>
          <p:cNvSpPr txBox="1">
            <a:spLocks/>
          </p:cNvSpPr>
          <p:nvPr/>
        </p:nvSpPr>
        <p:spPr>
          <a:xfrm>
            <a:off x="9297619" y="47809"/>
            <a:ext cx="2721986" cy="417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highlight>
                  <a:srgbClr val="000080"/>
                </a:highlight>
              </a:rPr>
              <a:t> January 2025</a:t>
            </a:r>
          </a:p>
        </p:txBody>
      </p:sp>
      <p:cxnSp>
        <p:nvCxnSpPr>
          <p:cNvPr id="3" name="Straight Connector 2">
            <a:extLst>
              <a:ext uri="{FF2B5EF4-FFF2-40B4-BE49-F238E27FC236}">
                <a16:creationId xmlns:a16="http://schemas.microsoft.com/office/drawing/2014/main" id="{8C846A2D-92D5-A981-A941-EDB7841A3618}"/>
              </a:ext>
            </a:extLst>
          </p:cNvPr>
          <p:cNvCxnSpPr>
            <a:cxnSpLocks/>
          </p:cNvCxnSpPr>
          <p:nvPr/>
        </p:nvCxnSpPr>
        <p:spPr>
          <a:xfrm flipV="1">
            <a:off x="3266665" y="4911044"/>
            <a:ext cx="5396380" cy="207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6B89A5-C6AF-BBA2-F164-F41B2183B876}"/>
              </a:ext>
            </a:extLst>
          </p:cNvPr>
          <p:cNvSpPr txBox="1"/>
          <p:nvPr/>
        </p:nvSpPr>
        <p:spPr>
          <a:xfrm>
            <a:off x="192576" y="171256"/>
            <a:ext cx="5314143" cy="800219"/>
          </a:xfrm>
          <a:prstGeom prst="rect">
            <a:avLst/>
          </a:prstGeom>
          <a:noFill/>
        </p:spPr>
        <p:txBody>
          <a:bodyPr wrap="square" rtlCol="0">
            <a:spAutoFit/>
          </a:bodyPr>
          <a:lstStyle/>
          <a:p>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LF Decentralized Trust(LFDT)</a:t>
            </a:r>
          </a:p>
          <a:p>
            <a:endParaRPr lang="en-US" dirty="0"/>
          </a:p>
        </p:txBody>
      </p:sp>
      <p:sp>
        <p:nvSpPr>
          <p:cNvPr id="12" name="TextBox 11">
            <a:extLst>
              <a:ext uri="{FF2B5EF4-FFF2-40B4-BE49-F238E27FC236}">
                <a16:creationId xmlns:a16="http://schemas.microsoft.com/office/drawing/2014/main" id="{48FFB87C-06A7-D5FB-CAAA-1E8866876FD3}"/>
              </a:ext>
            </a:extLst>
          </p:cNvPr>
          <p:cNvSpPr txBox="1"/>
          <p:nvPr/>
        </p:nvSpPr>
        <p:spPr>
          <a:xfrm>
            <a:off x="-73739" y="6042953"/>
            <a:ext cx="9577953" cy="646331"/>
          </a:xfrm>
          <a:prstGeom prst="rect">
            <a:avLst/>
          </a:prstGeom>
          <a:noFill/>
        </p:spPr>
        <p:txBody>
          <a:bodyPr wrap="square" rtlCol="0">
            <a:spAutoFit/>
          </a:bodyPr>
          <a:lstStyle/>
          <a:p>
            <a:r>
              <a:rPr lang="en-US" b="1" dirty="0">
                <a:solidFill>
                  <a:schemeClr val="bg1"/>
                </a:solidFill>
                <a:highlight>
                  <a:srgbClr val="000000"/>
                </a:highlight>
              </a:rPr>
              <a:t>Special Interest Groups   </a:t>
            </a:r>
          </a:p>
          <a:p>
            <a:r>
              <a:rPr lang="en-US" sz="1800" b="1" dirty="0">
                <a:ln w="0"/>
                <a:solidFill>
                  <a:schemeClr val="bg1"/>
                </a:solidFill>
                <a:effectLst>
                  <a:outerShdw blurRad="38100" dist="19050" dir="2700000" algn="tl" rotWithShape="0">
                    <a:schemeClr val="dk1">
                      <a:alpha val="40000"/>
                    </a:schemeClr>
                  </a:outerShdw>
                </a:effectLst>
                <a:highlight>
                  <a:srgbClr val="000000"/>
                </a:highlight>
              </a:rPr>
              <a:t>Supply Chain &amp; Trade Finance  </a:t>
            </a:r>
            <a:r>
              <a:rPr lang="en-US" b="1" dirty="0">
                <a:ln w="0"/>
                <a:solidFill>
                  <a:schemeClr val="bg1"/>
                </a:solidFill>
                <a:effectLst>
                  <a:outerShdw blurRad="38100" dist="19050" dir="2700000" algn="tl" rotWithShape="0">
                    <a:schemeClr val="dk1">
                      <a:alpha val="40000"/>
                    </a:schemeClr>
                  </a:outerShdw>
                </a:effectLst>
                <a:highlight>
                  <a:srgbClr val="000000"/>
                </a:highlight>
              </a:rPr>
              <a:t>/ </a:t>
            </a:r>
            <a:r>
              <a:rPr lang="en-US" sz="1800" b="1" dirty="0">
                <a:ln w="0"/>
                <a:solidFill>
                  <a:schemeClr val="bg1"/>
                </a:solidFill>
                <a:effectLst>
                  <a:outerShdw blurRad="38100" dist="19050" dir="2700000" algn="tl" rotWithShape="0">
                    <a:schemeClr val="dk1">
                      <a:alpha val="40000"/>
                    </a:schemeClr>
                  </a:outerShdw>
                </a:effectLst>
                <a:highlight>
                  <a:srgbClr val="000000"/>
                </a:highlight>
              </a:rPr>
              <a:t> Carbon Action and Accounting /  </a:t>
            </a:r>
            <a:r>
              <a:rPr lang="en-US" sz="1800" b="1" cap="none" spc="0" dirty="0">
                <a:ln w="0"/>
                <a:solidFill>
                  <a:schemeClr val="bg1"/>
                </a:solidFill>
                <a:effectLst>
                  <a:outerShdw blurRad="38100" dist="19050" dir="2700000" algn="tl" rotWithShape="0">
                    <a:schemeClr val="dk1">
                      <a:alpha val="40000"/>
                    </a:schemeClr>
                  </a:outerShdw>
                </a:effectLst>
                <a:highlight>
                  <a:srgbClr val="000000"/>
                </a:highlight>
              </a:rPr>
              <a:t>Standards WG     </a:t>
            </a:r>
            <a:endParaRPr lang="en-US" dirty="0">
              <a:solidFill>
                <a:schemeClr val="bg1"/>
              </a:solidFill>
              <a:highlight>
                <a:srgbClr val="000000"/>
              </a:highlight>
            </a:endParaRPr>
          </a:p>
        </p:txBody>
      </p:sp>
      <p:sp>
        <p:nvSpPr>
          <p:cNvPr id="13" name="TextBox 12">
            <a:extLst>
              <a:ext uri="{FF2B5EF4-FFF2-40B4-BE49-F238E27FC236}">
                <a16:creationId xmlns:a16="http://schemas.microsoft.com/office/drawing/2014/main" id="{79242E98-34FA-2819-598D-08FBF424B1C0}"/>
              </a:ext>
            </a:extLst>
          </p:cNvPr>
          <p:cNvSpPr txBox="1"/>
          <p:nvPr/>
        </p:nvSpPr>
        <p:spPr>
          <a:xfrm>
            <a:off x="4810760" y="3103880"/>
            <a:ext cx="914400" cy="914400"/>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AF02CF10-B753-35CE-8F9D-745C03BB8BEC}"/>
              </a:ext>
            </a:extLst>
          </p:cNvPr>
          <p:cNvSpPr txBox="1"/>
          <p:nvPr/>
        </p:nvSpPr>
        <p:spPr>
          <a:xfrm>
            <a:off x="1198880" y="3602627"/>
            <a:ext cx="9231748" cy="1661993"/>
          </a:xfrm>
          <a:prstGeom prst="rect">
            <a:avLst/>
          </a:prstGeom>
          <a:noFill/>
        </p:spPr>
        <p:txBody>
          <a:bodyPr wrap="square" rtlCol="0">
            <a:spAutoFit/>
          </a:bodyPr>
          <a:lstStyle/>
          <a:p>
            <a:pPr algn="ctr"/>
            <a:r>
              <a:rPr lang="en-US" dirty="0"/>
              <a:t> </a:t>
            </a:r>
            <a:r>
              <a:rPr lang="en-US" sz="2800" b="1" dirty="0">
                <a:ln w="0"/>
                <a:solidFill>
                  <a:schemeClr val="bg1"/>
                </a:solidFill>
                <a:effectLst>
                  <a:outerShdw blurRad="38100" dist="19050" dir="2700000" algn="tl" rotWithShape="0">
                    <a:schemeClr val="dk1">
                      <a:alpha val="40000"/>
                    </a:schemeClr>
                  </a:outerShdw>
                </a:effectLst>
              </a:rPr>
              <a:t>Measure and Plan for Net-Zero GHG Emissions </a:t>
            </a:r>
          </a:p>
          <a:p>
            <a:pPr algn="ctr"/>
            <a:r>
              <a:rPr lang="en-US" sz="2800" b="1" dirty="0">
                <a:ln w="0"/>
                <a:solidFill>
                  <a:schemeClr val="bg1"/>
                </a:solidFill>
                <a:effectLst>
                  <a:outerShdw blurRad="38100" dist="19050" dir="2700000" algn="tl" rotWithShape="0">
                    <a:schemeClr val="dk1">
                      <a:alpha val="40000"/>
                    </a:schemeClr>
                  </a:outerShdw>
                </a:effectLst>
              </a:rPr>
              <a:t>i</a:t>
            </a:r>
            <a:r>
              <a:rPr lang="en-US" sz="2800" b="1" cap="none" spc="0" dirty="0">
                <a:ln w="0"/>
                <a:solidFill>
                  <a:schemeClr val="bg1"/>
                </a:solidFill>
                <a:effectLst>
                  <a:outerShdw blurRad="38100" dist="19050" dir="2700000" algn="tl" rotWithShape="0">
                    <a:schemeClr val="dk1">
                      <a:alpha val="40000"/>
                    </a:schemeClr>
                  </a:outerShdw>
                </a:effectLst>
              </a:rPr>
              <a:t>n</a:t>
            </a:r>
          </a:p>
          <a:p>
            <a:pPr algn="ctr"/>
            <a:r>
              <a:rPr lang="en-US" sz="2800" b="1" dirty="0">
                <a:ln w="0"/>
                <a:solidFill>
                  <a:schemeClr val="bg1"/>
                </a:solidFill>
                <a:effectLst>
                  <a:outerShdw blurRad="38100" dist="19050" dir="2700000" algn="tl" rotWithShape="0">
                    <a:schemeClr val="dk1">
                      <a:alpha val="40000"/>
                    </a:schemeClr>
                  </a:outerShdw>
                </a:effectLst>
              </a:rPr>
              <a:t>Global and Local Supply Chains</a:t>
            </a:r>
          </a:p>
          <a:p>
            <a:pPr algn="ctr"/>
            <a:endParaRPr lang="en-US" dirty="0"/>
          </a:p>
        </p:txBody>
      </p:sp>
      <p:sp>
        <p:nvSpPr>
          <p:cNvPr id="15" name="TextBox 14">
            <a:extLst>
              <a:ext uri="{FF2B5EF4-FFF2-40B4-BE49-F238E27FC236}">
                <a16:creationId xmlns:a16="http://schemas.microsoft.com/office/drawing/2014/main" id="{F145DD11-85EC-2D69-8AFE-C8B6273ED8B3}"/>
              </a:ext>
            </a:extLst>
          </p:cNvPr>
          <p:cNvSpPr txBox="1"/>
          <p:nvPr/>
        </p:nvSpPr>
        <p:spPr>
          <a:xfrm>
            <a:off x="1978425" y="2549159"/>
            <a:ext cx="7525789" cy="707886"/>
          </a:xfrm>
          <a:prstGeom prst="rect">
            <a:avLst/>
          </a:prstGeom>
          <a:noFill/>
        </p:spPr>
        <p:txBody>
          <a:bodyPr wrap="square" rtlCol="0">
            <a:spAutoFit/>
          </a:bodyPr>
          <a:lstStyle/>
          <a:p>
            <a:pPr algn="ctr"/>
            <a:r>
              <a:rPr lang="en-US" sz="4000" b="1" dirty="0">
                <a:solidFill>
                  <a:schemeClr val="bg1"/>
                </a:solidFill>
              </a:rPr>
              <a:t>Simulation Digital Twin Use Case </a:t>
            </a:r>
          </a:p>
        </p:txBody>
      </p:sp>
      <p:pic>
        <p:nvPicPr>
          <p:cNvPr id="4" name="Picture 3" descr="A sphere with white text and dots&#10;&#10;Description automatically generated">
            <a:extLst>
              <a:ext uri="{FF2B5EF4-FFF2-40B4-BE49-F238E27FC236}">
                <a16:creationId xmlns:a16="http://schemas.microsoft.com/office/drawing/2014/main" id="{96A697E2-B167-6EC5-5D7B-F76DB6D5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5014" y="4414666"/>
            <a:ext cx="2464782" cy="2443894"/>
          </a:xfrm>
          <a:prstGeom prst="rect">
            <a:avLst/>
          </a:prstGeom>
        </p:spPr>
      </p:pic>
      <p:sp>
        <p:nvSpPr>
          <p:cNvPr id="2" name="TextBox 1">
            <a:extLst>
              <a:ext uri="{FF2B5EF4-FFF2-40B4-BE49-F238E27FC236}">
                <a16:creationId xmlns:a16="http://schemas.microsoft.com/office/drawing/2014/main" id="{457C57E9-372C-7776-EC1D-E8607A4B98E4}"/>
              </a:ext>
            </a:extLst>
          </p:cNvPr>
          <p:cNvSpPr txBox="1"/>
          <p:nvPr/>
        </p:nvSpPr>
        <p:spPr>
          <a:xfrm>
            <a:off x="2558005" y="5264620"/>
            <a:ext cx="5706319" cy="769441"/>
          </a:xfrm>
          <a:prstGeom prst="rect">
            <a:avLst/>
          </a:prstGeom>
          <a:noFill/>
        </p:spPr>
        <p:txBody>
          <a:bodyPr wrap="square" rtlCol="0">
            <a:spAutoFit/>
          </a:bodyPr>
          <a:lstStyle/>
          <a:p>
            <a:pPr algn="ctr"/>
            <a:r>
              <a:rPr lang="en-US" sz="4400" b="1" dirty="0">
                <a:solidFill>
                  <a:schemeClr val="bg1"/>
                </a:solidFill>
              </a:rPr>
              <a:t>Draft v2.0</a:t>
            </a:r>
          </a:p>
        </p:txBody>
      </p:sp>
    </p:spTree>
    <p:extLst>
      <p:ext uri="{BB962C8B-B14F-4D97-AF65-F5344CB8AC3E}">
        <p14:creationId xmlns:p14="http://schemas.microsoft.com/office/powerpoint/2010/main" val="379657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Source: https://astconsulting.in/blog/2023/07/29/understanding-channels-hyperledger/</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94F0A356-8708-E750-0011-50C5C6B51316}"/>
              </a:ext>
            </a:extLst>
          </p:cNvPr>
          <p:cNvCxnSpPr>
            <a:cxnSpLocks/>
          </p:cNvCxnSpPr>
          <p:nvPr/>
        </p:nvCxnSpPr>
        <p:spPr>
          <a:xfrm flipV="1">
            <a:off x="554919" y="1884264"/>
            <a:ext cx="9753600" cy="271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789B5E-E35B-1C1C-CDF3-BB80F7C8532A}"/>
              </a:ext>
            </a:extLst>
          </p:cNvPr>
          <p:cNvSpPr txBox="1"/>
          <p:nvPr/>
        </p:nvSpPr>
        <p:spPr>
          <a:xfrm>
            <a:off x="7680" y="1803777"/>
            <a:ext cx="11754052" cy="4431983"/>
          </a:xfrm>
          <a:prstGeom prst="rect">
            <a:avLst/>
          </a:prstGeom>
          <a:noFill/>
          <a:ln>
            <a:noFill/>
          </a:ln>
        </p:spPr>
        <p:txBody>
          <a:bodyPr wrap="square" rtlCol="0">
            <a:spAutoFit/>
          </a:bodyPr>
          <a:lstStyle/>
          <a:p>
            <a:pPr algn="l"/>
            <a:endParaRPr lang="en-US" dirty="0">
              <a:latin typeface="Titillium Web Light" panose="00000400000000000000" pitchFamily="2" charset="0"/>
            </a:endParaRPr>
          </a:p>
          <a:p>
            <a:pPr algn="l"/>
            <a:r>
              <a:rPr lang="en-US" b="1" i="0" dirty="0">
                <a:solidFill>
                  <a:srgbClr val="333333"/>
                </a:solidFill>
                <a:effectLst/>
                <a:latin typeface="Titillium Web Light" panose="00000400000000000000" pitchFamily="2" charset="0"/>
              </a:rPr>
              <a:t>Features of channels:</a:t>
            </a:r>
          </a:p>
          <a:p>
            <a:pPr marL="285750" indent="-285750" algn="l">
              <a:buFont typeface="Arial" panose="020B0604020202020204" pitchFamily="34" charset="0"/>
              <a:buChar char="•"/>
            </a:pPr>
            <a:r>
              <a:rPr lang="en-US" dirty="0">
                <a:latin typeface="Titillium Web Light" panose="00000400000000000000" pitchFamily="2" charset="0"/>
              </a:rPr>
              <a:t>P</a:t>
            </a:r>
            <a:r>
              <a:rPr lang="en-US" b="0" i="0" dirty="0">
                <a:effectLst/>
                <a:latin typeface="Titillium Web Light" panose="00000400000000000000" pitchFamily="2" charset="0"/>
              </a:rPr>
              <a:t>articipants can belong to one or more channels, each with its own ledger, smart contracts (</a:t>
            </a:r>
            <a:r>
              <a:rPr lang="en-US" b="0" i="0" dirty="0" err="1">
                <a:effectLst/>
                <a:latin typeface="Titillium Web Light" panose="00000400000000000000" pitchFamily="2" charset="0"/>
              </a:rPr>
              <a:t>chaincode</a:t>
            </a:r>
            <a:r>
              <a:rPr lang="en-US" b="0" i="0" dirty="0">
                <a:effectLst/>
                <a:latin typeface="Titillium Web Light" panose="00000400000000000000" pitchFamily="2" charset="0"/>
              </a:rPr>
              <a:t>), and configuration. Transactions executed within a channel are only visible to the participants who have been granted access to that specific channel, ensuring confidential interactions between relevant parties</a:t>
            </a:r>
            <a:endParaRPr lang="en-US" b="1" i="0" dirty="0">
              <a:solidFill>
                <a:srgbClr val="333333"/>
              </a:solidFill>
              <a:effectLst/>
              <a:latin typeface="Titillium Web Light" panose="00000400000000000000" pitchFamily="2" charset="0"/>
            </a:endParaRP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Isolation of Transactions</a:t>
            </a:r>
            <a:r>
              <a:rPr lang="en-US" sz="1600" b="0" i="0" dirty="0">
                <a:solidFill>
                  <a:srgbClr val="333333"/>
                </a:solidFill>
                <a:effectLst/>
                <a:latin typeface="Open Sans" panose="020B0606030504020204" pitchFamily="34" charset="0"/>
              </a:rPr>
              <a:t>: Transactions within a channel are only visible to the participating organizations in that channel. Other organizations in the network cannot see or access these transactions, ensuring data privacy.</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Private Data Collections</a:t>
            </a:r>
            <a:r>
              <a:rPr lang="en-US" sz="1600" b="0" i="0" dirty="0">
                <a:solidFill>
                  <a:srgbClr val="333333"/>
                </a:solidFill>
                <a:effectLst/>
                <a:latin typeface="Open Sans" panose="020B0606030504020204" pitchFamily="34" charset="0"/>
              </a:rPr>
              <a:t>: Channel supports </a:t>
            </a:r>
            <a:r>
              <a:rPr lang="en-US" sz="1600" b="1" i="0" dirty="0">
                <a:solidFill>
                  <a:srgbClr val="333333"/>
                </a:solidFill>
                <a:effectLst/>
                <a:latin typeface="Open Sans" panose="020B0606030504020204" pitchFamily="34" charset="0"/>
              </a:rPr>
              <a:t>private data collections</a:t>
            </a:r>
            <a:r>
              <a:rPr lang="en-US" sz="1600" b="0" i="0" dirty="0">
                <a:solidFill>
                  <a:srgbClr val="333333"/>
                </a:solidFill>
                <a:effectLst/>
                <a:latin typeface="Open Sans" panose="020B0606030504020204" pitchFamily="34" charset="0"/>
              </a:rPr>
              <a:t>, enabling channel members to share specific data selectively. This proves useful for sensitive information that should not be visible to all participants.</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Consensus Mechanism</a:t>
            </a:r>
            <a:r>
              <a:rPr lang="en-US" sz="1600" b="0" i="0" dirty="0">
                <a:solidFill>
                  <a:srgbClr val="333333"/>
                </a:solidFill>
                <a:effectLst/>
                <a:latin typeface="Open Sans" panose="020B0606030504020204" pitchFamily="34" charset="0"/>
              </a:rPr>
              <a:t>: The organizations within the channel limit consensus, meaning that only channel members validate and agree upon transactions, improving efficiency.</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Channel Membership Service Providers (MSPs)</a:t>
            </a:r>
            <a:r>
              <a:rPr lang="en-US" sz="1600" b="0" i="0" dirty="0">
                <a:solidFill>
                  <a:srgbClr val="333333"/>
                </a:solidFill>
                <a:effectLst/>
                <a:latin typeface="Open Sans" panose="020B0606030504020204" pitchFamily="34" charset="0"/>
              </a:rPr>
              <a:t>: MSPs actively manage the identity and access control for participants within a channel, ensuring that only authorized entities can interact within the channel.</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Anchor Peers</a:t>
            </a:r>
            <a:r>
              <a:rPr lang="en-US" sz="1600" b="0" i="0" dirty="0">
                <a:solidFill>
                  <a:srgbClr val="333333"/>
                </a:solidFill>
                <a:effectLst/>
                <a:latin typeface="Open Sans" panose="020B0606030504020204" pitchFamily="34" charset="0"/>
              </a:rPr>
              <a:t>: Each organization participating in a channel designates an anchor peer. These peers maintain the current state of the ledger and serve as the communication endpoint for the organization.</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Channel Events</a:t>
            </a:r>
            <a:r>
              <a:rPr lang="en-US" sz="1600" b="0" i="0" dirty="0">
                <a:solidFill>
                  <a:srgbClr val="333333"/>
                </a:solidFill>
                <a:effectLst/>
                <a:latin typeface="Open Sans" panose="020B0606030504020204" pitchFamily="34" charset="0"/>
              </a:rPr>
              <a:t>: Channels facilitate the broadcasting of events to interested parties, allowing real-time notifications of important updates and transactions.</a:t>
            </a:r>
            <a:endParaRPr lang="en-US" dirty="0">
              <a:latin typeface="Titillium Web Light" panose="00000400000000000000" pitchFamily="2" charset="0"/>
            </a:endParaRPr>
          </a:p>
        </p:txBody>
      </p:sp>
      <p:pic>
        <p:nvPicPr>
          <p:cNvPr id="2" name="Picture 2" descr="Hyperledger –  Folder on desk with label beside diagrams. ">
            <a:extLst>
              <a:ext uri="{FF2B5EF4-FFF2-40B4-BE49-F238E27FC236}">
                <a16:creationId xmlns:a16="http://schemas.microsoft.com/office/drawing/2014/main" id="{C3449595-C1C3-ECF0-E1BF-D26CC2DB8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380" y="1839100"/>
            <a:ext cx="1242543" cy="778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9D39F6-810C-0009-55A6-CA86D0CA005B}"/>
              </a:ext>
            </a:extLst>
          </p:cNvPr>
          <p:cNvSpPr/>
          <p:nvPr/>
        </p:nvSpPr>
        <p:spPr>
          <a:xfrm>
            <a:off x="-8467" y="7179"/>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Further….. The Value of  “Channels” in LFDT Technology for GHG Accounting and Tracking </a:t>
            </a:r>
          </a:p>
        </p:txBody>
      </p:sp>
      <p:sp>
        <p:nvSpPr>
          <p:cNvPr id="6" name="TextBox 5">
            <a:extLst>
              <a:ext uri="{FF2B5EF4-FFF2-40B4-BE49-F238E27FC236}">
                <a16:creationId xmlns:a16="http://schemas.microsoft.com/office/drawing/2014/main" id="{684A6894-DEC0-6CCD-4A23-3E81B315B043}"/>
              </a:ext>
            </a:extLst>
          </p:cNvPr>
          <p:cNvSpPr txBox="1"/>
          <p:nvPr/>
        </p:nvSpPr>
        <p:spPr>
          <a:xfrm>
            <a:off x="59925" y="834311"/>
            <a:ext cx="12044111" cy="923330"/>
          </a:xfrm>
          <a:prstGeom prst="rect">
            <a:avLst/>
          </a:prstGeom>
          <a:noFill/>
        </p:spPr>
        <p:txBody>
          <a:bodyPr wrap="square" rtlCol="0">
            <a:spAutoFit/>
          </a:bodyPr>
          <a:lstStyle/>
          <a:p>
            <a:pPr algn="l"/>
            <a:r>
              <a:rPr lang="en-US" b="0" i="0" dirty="0">
                <a:effectLst/>
                <a:latin typeface="Titillium Web Light" panose="00000400000000000000" pitchFamily="2" charset="0"/>
              </a:rPr>
              <a:t>In LFDT </a:t>
            </a:r>
            <a:r>
              <a:rPr lang="en-US" b="1" i="0" dirty="0">
                <a:solidFill>
                  <a:srgbClr val="008000"/>
                </a:solidFill>
                <a:effectLst/>
                <a:latin typeface="Titillium Web Light" panose="00000400000000000000" pitchFamily="2" charset="0"/>
              </a:rPr>
              <a:t>Fabric,</a:t>
            </a:r>
            <a:r>
              <a:rPr lang="en-US" b="0" i="0" dirty="0">
                <a:effectLst/>
                <a:latin typeface="Titillium Web Light" panose="00000400000000000000" pitchFamily="2" charset="0"/>
              </a:rPr>
              <a:t> channels are private and isolated communication pathways that enable specific participants within a permissioned blockchain network to selectively share data and transactions. They play a fundamental role in ensuring privacy, scalability, and segregation of data in a distributed ledger environment.</a:t>
            </a:r>
            <a:endParaRPr lang="en-US" dirty="0"/>
          </a:p>
        </p:txBody>
      </p:sp>
    </p:spTree>
    <p:extLst>
      <p:ext uri="{BB962C8B-B14F-4D97-AF65-F5344CB8AC3E}">
        <p14:creationId xmlns:p14="http://schemas.microsoft.com/office/powerpoint/2010/main" val="417915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908FC-2448-BFD2-0B12-2881349D59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7CB422D-63C4-C359-AFE4-FA171D289D8A}"/>
              </a:ext>
            </a:extLst>
          </p:cNvPr>
          <p:cNvSpPr/>
          <p:nvPr/>
        </p:nvSpPr>
        <p:spPr>
          <a:xfrm rot="5400000">
            <a:off x="-24061" y="754841"/>
            <a:ext cx="6148483" cy="6096000"/>
          </a:xfrm>
          <a:prstGeom prst="rect">
            <a:avLst/>
          </a:prstGeom>
          <a:solidFill>
            <a:srgbClr val="00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A0135811-FF6F-D590-D851-A3AABE0080B1}"/>
              </a:ext>
            </a:extLst>
          </p:cNvPr>
          <p:cNvSpPr txBox="1"/>
          <p:nvPr/>
        </p:nvSpPr>
        <p:spPr>
          <a:xfrm>
            <a:off x="2180" y="-21892"/>
            <a:ext cx="6170019" cy="5447645"/>
          </a:xfrm>
          <a:prstGeom prst="rect">
            <a:avLst/>
          </a:prstGeom>
          <a:solidFill>
            <a:srgbClr val="003300"/>
          </a:solidFill>
        </p:spPr>
        <p:txBody>
          <a:bodyPr wrap="square" rtlCol="0">
            <a:spAutoFit/>
          </a:bodyPr>
          <a:lstStyle/>
          <a:p>
            <a:pPr algn="ctr"/>
            <a:endParaRPr lang="en-US" sz="4000" b="1" dirty="0">
              <a:solidFill>
                <a:schemeClr val="bg1">
                  <a:lumMod val="95000"/>
                </a:schemeClr>
              </a:solidFill>
            </a:endParaRPr>
          </a:p>
          <a:p>
            <a:pPr algn="ctr"/>
            <a:r>
              <a:rPr lang="en-US" sz="4000" b="1" dirty="0">
                <a:solidFill>
                  <a:schemeClr val="bg1">
                    <a:lumMod val="95000"/>
                  </a:schemeClr>
                </a:solidFill>
              </a:rPr>
              <a:t>Commercial Offerings </a:t>
            </a:r>
          </a:p>
          <a:p>
            <a:pPr algn="ctr"/>
            <a:r>
              <a:rPr lang="en-US" sz="4000" b="1" dirty="0">
                <a:solidFill>
                  <a:schemeClr val="bg1">
                    <a:lumMod val="95000"/>
                  </a:schemeClr>
                </a:solidFill>
              </a:rPr>
              <a:t>For </a:t>
            </a:r>
          </a:p>
          <a:p>
            <a:pPr algn="ctr"/>
            <a:endParaRPr lang="en-US" sz="4000" b="1" dirty="0">
              <a:solidFill>
                <a:schemeClr val="bg1">
                  <a:lumMod val="95000"/>
                </a:schemeClr>
              </a:solidFill>
            </a:endParaRPr>
          </a:p>
          <a:p>
            <a:pPr algn="ctr"/>
            <a:r>
              <a:rPr lang="en-US" sz="4000" b="1" dirty="0">
                <a:solidFill>
                  <a:schemeClr val="bg1">
                    <a:lumMod val="95000"/>
                  </a:schemeClr>
                </a:solidFill>
              </a:rPr>
              <a:t>GHG Emissions</a:t>
            </a:r>
          </a:p>
          <a:p>
            <a:pPr algn="ctr"/>
            <a:r>
              <a:rPr lang="en-US" sz="4000" b="1" dirty="0">
                <a:solidFill>
                  <a:schemeClr val="bg1">
                    <a:lumMod val="95000"/>
                  </a:schemeClr>
                </a:solidFill>
              </a:rPr>
              <a:t>Accounting Systems</a:t>
            </a:r>
          </a:p>
          <a:p>
            <a:pPr algn="ctr"/>
            <a:endParaRPr lang="en-US" sz="4000" b="1" dirty="0">
              <a:solidFill>
                <a:schemeClr val="bg1">
                  <a:lumMod val="95000"/>
                </a:schemeClr>
              </a:solidFill>
            </a:endParaRPr>
          </a:p>
          <a:p>
            <a:pPr algn="ctr"/>
            <a:endParaRPr lang="en-US" sz="2800" b="1" dirty="0">
              <a:solidFill>
                <a:schemeClr val="bg1">
                  <a:lumMod val="95000"/>
                </a:schemeClr>
              </a:solidFill>
            </a:endParaRPr>
          </a:p>
          <a:p>
            <a:pPr algn="ctr"/>
            <a:r>
              <a:rPr lang="en-US" sz="2800" b="1" dirty="0">
                <a:solidFill>
                  <a:schemeClr val="bg1">
                    <a:lumMod val="95000"/>
                  </a:schemeClr>
                </a:solidFill>
              </a:rPr>
              <a:t>Digital Twin Deployments</a:t>
            </a:r>
            <a:endParaRPr lang="en-US" sz="4000" b="1" dirty="0">
              <a:solidFill>
                <a:schemeClr val="bg1">
                  <a:lumMod val="95000"/>
                </a:schemeClr>
              </a:solidFill>
            </a:endParaRPr>
          </a:p>
        </p:txBody>
      </p:sp>
      <p:sp>
        <p:nvSpPr>
          <p:cNvPr id="65" name="AutoShape 2" descr="Cash Pictures, Cash Stock Photos &amp; Images | Depositphotos®">
            <a:extLst>
              <a:ext uri="{FF2B5EF4-FFF2-40B4-BE49-F238E27FC236}">
                <a16:creationId xmlns:a16="http://schemas.microsoft.com/office/drawing/2014/main" id="{2B32F259-CE4B-C761-9E74-C91AB15520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4C1CA225-B775-48F2-618A-8FF3A568C2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a:extLst>
              <a:ext uri="{FF2B5EF4-FFF2-40B4-BE49-F238E27FC236}">
                <a16:creationId xmlns:a16="http://schemas.microsoft.com/office/drawing/2014/main" id="{CF51B087-E4F3-35BF-3283-7BA6AB0F6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82D56B9E-BB7D-B417-45A6-A028C25D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17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24ED6-8FFC-CB0F-0BBC-6325B70FFC6A}"/>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29BA66C4-B0EA-28AE-21C5-CE229DBF837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Information presented is state of the market on 10.15.2024</a:t>
            </a:r>
          </a:p>
        </p:txBody>
      </p:sp>
      <p:sp>
        <p:nvSpPr>
          <p:cNvPr id="65" name="AutoShape 2" descr="Cash Pictures, Cash Stock Photos &amp; Images | Depositphotos®">
            <a:extLst>
              <a:ext uri="{FF2B5EF4-FFF2-40B4-BE49-F238E27FC236}">
                <a16:creationId xmlns:a16="http://schemas.microsoft.com/office/drawing/2014/main" id="{21FF1402-6B06-029D-FA71-62EFE5D645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3D676E4-12FA-0561-64C4-7B2A562A595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4642300A-9A5D-DB6B-1E77-1E22FA38D986}"/>
              </a:ext>
            </a:extLst>
          </p:cNvPr>
          <p:cNvSpPr txBox="1"/>
          <p:nvPr/>
        </p:nvSpPr>
        <p:spPr>
          <a:xfrm>
            <a:off x="229421" y="101600"/>
            <a:ext cx="10704959" cy="830997"/>
          </a:xfrm>
          <a:prstGeom prst="rect">
            <a:avLst/>
          </a:prstGeom>
          <a:noFill/>
        </p:spPr>
        <p:txBody>
          <a:bodyPr wrap="square" rtlCol="0">
            <a:spAutoFit/>
          </a:bodyPr>
          <a:lstStyle/>
          <a:p>
            <a:r>
              <a:rPr lang="en-US" sz="2400" u="sng" dirty="0"/>
              <a:t>Brief overview of the market deploying GHG emission accounting systems.</a:t>
            </a:r>
            <a:endParaRPr lang="en-US" sz="1800" u="sng" dirty="0"/>
          </a:p>
          <a:p>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EF24CD41-D89A-BD63-796B-5784F5C06274}"/>
              </a:ext>
            </a:extLst>
          </p:cNvPr>
          <p:cNvSpPr txBox="1"/>
          <p:nvPr/>
        </p:nvSpPr>
        <p:spPr>
          <a:xfrm>
            <a:off x="198816" y="466875"/>
            <a:ext cx="11865117" cy="6124754"/>
          </a:xfrm>
          <a:prstGeom prst="rect">
            <a:avLst/>
          </a:prstGeom>
          <a:noFill/>
        </p:spPr>
        <p:txBody>
          <a:bodyPr wrap="square" rtlCol="0">
            <a:spAutoFit/>
          </a:bodyPr>
          <a:lstStyle/>
          <a:p>
            <a:endParaRPr lang="en-US" sz="1400" dirty="0"/>
          </a:p>
          <a:p>
            <a:endParaRPr lang="en-US" sz="1400" dirty="0"/>
          </a:p>
          <a:p>
            <a:endParaRPr lang="en-US" sz="1400" dirty="0"/>
          </a:p>
          <a:p>
            <a:r>
              <a:rPr lang="en-US" sz="1400" dirty="0"/>
              <a:t>Workiva has not developed a specific digital twin solution for carbon accounting. However, it offers </a:t>
            </a:r>
            <a:r>
              <a:rPr lang="en-US" sz="1400" b="1" dirty="0"/>
              <a:t>Workiva Carbon</a:t>
            </a:r>
            <a:r>
              <a:rPr lang="en-US" sz="1400" dirty="0"/>
              <a:t>, an integrated platform designed to streamline carbon accounting, carbon management, and decarbonization efforts. This solution helps organizations monitor and report greenhouse gas emissions across their operations, including Scope 1, 2, and 3 emissions, by gathering real-time data from ERP systems, accounting platforms, and utility providers.</a:t>
            </a:r>
          </a:p>
          <a:p>
            <a:r>
              <a:rPr lang="en-US" sz="1400" b="1" dirty="0">
                <a:solidFill>
                  <a:schemeClr val="accent1">
                    <a:lumMod val="75000"/>
                  </a:schemeClr>
                </a:solidFill>
              </a:rPr>
              <a:t>Notes : </a:t>
            </a:r>
            <a:r>
              <a:rPr lang="en-US" sz="1400" dirty="0">
                <a:solidFill>
                  <a:schemeClr val="accent1">
                    <a:lumMod val="75000"/>
                  </a:schemeClr>
                </a:solidFill>
              </a:rPr>
              <a:t>Markets a platform with substantial functionality including development of a carbon emission baselines, categorize data for multiple reporting frameworks and identify and prioritize carbon reduction or offset plans to reach sustainability goals. Software platform is unknown.</a:t>
            </a:r>
          </a:p>
          <a:p>
            <a:endParaRPr lang="en-US" sz="1400" dirty="0"/>
          </a:p>
          <a:p>
            <a:endParaRPr lang="en-US" sz="1400" dirty="0"/>
          </a:p>
          <a:p>
            <a:endParaRPr lang="en-US" sz="1400" dirty="0"/>
          </a:p>
          <a:p>
            <a:r>
              <a:rPr lang="en-US" sz="1400" dirty="0"/>
              <a:t>The Digital Twin Consortium (DTC) is actively involved in carbon accounting initiatives, particularly focusing on the building industry. Their efforts leverage digital twins to help building owners, operators, and stakeholders assess, manage, and reduce both operational and embodied carbon emissions throughout the lifecycle of buildings. DTC emphasizes the role of digital twins in enabling data-driven insights and real-time decision-making, which are crucial for optimizing building performance and aligning with sustainability and net-zero carbon goals. </a:t>
            </a:r>
          </a:p>
          <a:p>
            <a:r>
              <a:rPr lang="en-US" sz="1400" b="1" dirty="0">
                <a:solidFill>
                  <a:schemeClr val="accent1">
                    <a:lumMod val="75000"/>
                  </a:schemeClr>
                </a:solidFill>
              </a:rPr>
              <a:t>Notes : Focus is on emissions from buildings using digital twins</a:t>
            </a:r>
            <a:r>
              <a:rPr lang="en-US" sz="1400" dirty="0">
                <a:solidFill>
                  <a:schemeClr val="accent1">
                    <a:lumMod val="75000"/>
                  </a:schemeClr>
                </a:solidFill>
              </a:rPr>
              <a:t>. There is no capability advertised or communicated for modeling/scenario building to reduce or eliminate GHG emissions as it applies to supply chains. Fit is for a single purpose.</a:t>
            </a:r>
            <a:endParaRPr lang="en-US" sz="1400" dirty="0"/>
          </a:p>
          <a:p>
            <a:endParaRPr lang="en-US" sz="1400" dirty="0"/>
          </a:p>
          <a:p>
            <a:endParaRPr lang="en-US" sz="1400" dirty="0"/>
          </a:p>
          <a:p>
            <a:endParaRPr lang="en-US" sz="1400" dirty="0"/>
          </a:p>
          <a:p>
            <a:r>
              <a:rPr lang="en-US" sz="1400" dirty="0"/>
              <a:t>Constellation Navigator offers a carbon accounting platform designed to help businesses track, report, and reduce their greenhouse gas (GHG) emissions. This solution integrates data ingestion, scenario analysis, and reporting capabilities to provide transparency across Scope 1, 2, and 3 emissions, aligned with multiple sustainability frameworks. It aims to simplify the collection of emissions data from diverse sources like utility bills, streamline reporting, and support businesses in setting and achieving their climate targets.</a:t>
            </a:r>
          </a:p>
          <a:p>
            <a:r>
              <a:rPr lang="en-US" sz="1400" b="1" dirty="0">
                <a:solidFill>
                  <a:schemeClr val="accent1">
                    <a:lumMod val="75000"/>
                  </a:schemeClr>
                </a:solidFill>
              </a:rPr>
              <a:t>Notes : </a:t>
            </a:r>
            <a:r>
              <a:rPr lang="en-US" sz="1400" dirty="0">
                <a:solidFill>
                  <a:schemeClr val="accent1">
                    <a:lumMod val="75000"/>
                  </a:schemeClr>
                </a:solidFill>
              </a:rPr>
              <a:t>While the platform addresses challenges such as scattered data and complex calculations, it does not explicitly mention the use of digital twins. the service focuses heavily on real-time data analytics and decision-making tools that align with many goals of digital twin technology—such as providing visibility into operational footprints and enabling proactive sustainability management.</a:t>
            </a:r>
            <a:endParaRPr lang="en-US" sz="1400" dirty="0"/>
          </a:p>
        </p:txBody>
      </p:sp>
      <p:pic>
        <p:nvPicPr>
          <p:cNvPr id="1026" name="Picture 2" descr="Market potential analysis hi-res stock photography and ...">
            <a:extLst>
              <a:ext uri="{FF2B5EF4-FFF2-40B4-BE49-F238E27FC236}">
                <a16:creationId xmlns:a16="http://schemas.microsoft.com/office/drawing/2014/main" id="{26B82E76-75B9-1B69-939F-176CBD038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469" y="50657"/>
            <a:ext cx="884464" cy="832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37B4A0-FF4F-A427-8D3C-BAEDA3DDDB21}"/>
              </a:ext>
            </a:extLst>
          </p:cNvPr>
          <p:cNvPicPr>
            <a:picLocks noChangeAspect="1"/>
          </p:cNvPicPr>
          <p:nvPr/>
        </p:nvPicPr>
        <p:blipFill>
          <a:blip r:embed="rId3"/>
          <a:stretch>
            <a:fillRect/>
          </a:stretch>
        </p:blipFill>
        <p:spPr>
          <a:xfrm>
            <a:off x="283209" y="789986"/>
            <a:ext cx="1660851" cy="285222"/>
          </a:xfrm>
          <a:prstGeom prst="rect">
            <a:avLst/>
          </a:prstGeom>
        </p:spPr>
      </p:pic>
      <p:pic>
        <p:nvPicPr>
          <p:cNvPr id="1030" name="Picture 6" descr="Digital Twin Consortium">
            <a:extLst>
              <a:ext uri="{FF2B5EF4-FFF2-40B4-BE49-F238E27FC236}">
                <a16:creationId xmlns:a16="http://schemas.microsoft.com/office/drawing/2014/main" id="{4BE37693-1E9D-44C2-1E71-29F7890BA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67" y="2405684"/>
            <a:ext cx="1501668" cy="461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a:extLst>
              <a:ext uri="{FF2B5EF4-FFF2-40B4-BE49-F238E27FC236}">
                <a16:creationId xmlns:a16="http://schemas.microsoft.com/office/drawing/2014/main" id="{28ABDC19-1973-98FA-ACF9-15008F936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2" y="4401629"/>
            <a:ext cx="3246824" cy="40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36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556D8-CC87-D43F-4D81-45EB38DDC8D9}"/>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66B78632-0986-3F6C-56F8-096604D0DEFF}"/>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Information presented is state of the market on 10.15.2024</a:t>
            </a:r>
          </a:p>
        </p:txBody>
      </p:sp>
      <p:sp>
        <p:nvSpPr>
          <p:cNvPr id="2" name="TextBox 1">
            <a:extLst>
              <a:ext uri="{FF2B5EF4-FFF2-40B4-BE49-F238E27FC236}">
                <a16:creationId xmlns:a16="http://schemas.microsoft.com/office/drawing/2014/main" id="{B69A15F2-DA25-F8EE-A5F3-CE7B482D8A5E}"/>
              </a:ext>
            </a:extLst>
          </p:cNvPr>
          <p:cNvSpPr txBox="1"/>
          <p:nvPr/>
        </p:nvSpPr>
        <p:spPr>
          <a:xfrm>
            <a:off x="229421" y="101600"/>
            <a:ext cx="10704959" cy="830997"/>
          </a:xfrm>
          <a:prstGeom prst="rect">
            <a:avLst/>
          </a:prstGeom>
          <a:noFill/>
        </p:spPr>
        <p:txBody>
          <a:bodyPr wrap="square" rtlCol="0">
            <a:spAutoFit/>
          </a:bodyPr>
          <a:lstStyle/>
          <a:p>
            <a:r>
              <a:rPr lang="en-US" sz="2400" u="sng" dirty="0"/>
              <a:t>Brief overview of the market deploying GHG emission accounting systems.</a:t>
            </a:r>
            <a:endParaRPr lang="en-US" sz="1800" u="sng" dirty="0"/>
          </a:p>
          <a:p>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AFF322A8-2F01-EA78-02B7-2119FC06616C}"/>
              </a:ext>
            </a:extLst>
          </p:cNvPr>
          <p:cNvSpPr txBox="1"/>
          <p:nvPr/>
        </p:nvSpPr>
        <p:spPr>
          <a:xfrm>
            <a:off x="198816" y="466875"/>
            <a:ext cx="11865117" cy="2031325"/>
          </a:xfrm>
          <a:prstGeom prst="rect">
            <a:avLst/>
          </a:prstGeom>
          <a:noFill/>
        </p:spPr>
        <p:txBody>
          <a:bodyPr wrap="square" rtlCol="0">
            <a:spAutoFit/>
          </a:bodyPr>
          <a:lstStyle/>
          <a:p>
            <a:endParaRPr lang="en-US" sz="1400" dirty="0"/>
          </a:p>
          <a:p>
            <a:endParaRPr lang="en-US" sz="1400" dirty="0"/>
          </a:p>
          <a:p>
            <a:endParaRPr lang="en-US" sz="1400" dirty="0"/>
          </a:p>
          <a:p>
            <a:r>
              <a:rPr lang="en-US" sz="1400" dirty="0">
                <a:solidFill>
                  <a:schemeClr val="accent1">
                    <a:lumMod val="75000"/>
                  </a:schemeClr>
                </a:solidFill>
              </a:rPr>
              <a:t>Platform to aggregate , sort and filter emissions data. Functionality to compare emission source and resource consumption to identify trends, patterns and emission hotspots. Data integration consists of uploads of emission data – no API for real time tracking of emissions. Large tool set for computing the cost of decarbonization in marginal abatement cost curves(MAC curves). C</a:t>
            </a:r>
            <a:r>
              <a:rPr lang="en-US" sz="1400" b="0" i="0" dirty="0">
                <a:solidFill>
                  <a:schemeClr val="accent1">
                    <a:lumMod val="75000"/>
                  </a:schemeClr>
                </a:solidFill>
                <a:effectLst/>
                <a:latin typeface="OktaNeue"/>
              </a:rPr>
              <a:t>alculate and compare costs of mitigation options that are too costly to be reduced internally. Collects scope 1, 2, 3 emissions. Compare and contrast marginal abatement costs of mitigation options across multiple business units.</a:t>
            </a:r>
            <a:endParaRPr lang="en-US" sz="1400" dirty="0">
              <a:solidFill>
                <a:schemeClr val="accent1">
                  <a:lumMod val="75000"/>
                </a:schemeClr>
              </a:solidFill>
            </a:endParaRPr>
          </a:p>
          <a:p>
            <a:endParaRPr lang="en-US" sz="1400" dirty="0">
              <a:solidFill>
                <a:schemeClr val="accent1">
                  <a:lumMod val="75000"/>
                </a:schemeClr>
              </a:solidFill>
            </a:endParaRPr>
          </a:p>
          <a:p>
            <a:endParaRPr lang="en-US" sz="1400" dirty="0"/>
          </a:p>
        </p:txBody>
      </p:sp>
      <p:pic>
        <p:nvPicPr>
          <p:cNvPr id="1026" name="Picture 2" descr="Market potential analysis hi-res stock photography and ...">
            <a:extLst>
              <a:ext uri="{FF2B5EF4-FFF2-40B4-BE49-F238E27FC236}">
                <a16:creationId xmlns:a16="http://schemas.microsoft.com/office/drawing/2014/main" id="{D0E2536C-CA3D-9759-4B49-941779C11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469" y="50657"/>
            <a:ext cx="884464" cy="8324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05372D-4661-5993-2EBD-465B5852E202}"/>
              </a:ext>
            </a:extLst>
          </p:cNvPr>
          <p:cNvSpPr txBox="1"/>
          <p:nvPr/>
        </p:nvSpPr>
        <p:spPr>
          <a:xfrm>
            <a:off x="128067" y="2111766"/>
            <a:ext cx="11935866" cy="1661993"/>
          </a:xfrm>
          <a:prstGeom prst="rect">
            <a:avLst/>
          </a:prstGeom>
          <a:noFill/>
        </p:spPr>
        <p:txBody>
          <a:bodyPr wrap="square">
            <a:spAutoFit/>
          </a:bodyPr>
          <a:lstStyle/>
          <a:p>
            <a:pPr algn="l"/>
            <a:r>
              <a:rPr lang="en-US" b="1" i="0" dirty="0">
                <a:effectLst/>
                <a:latin typeface="Ibmplexsans"/>
              </a:rPr>
              <a:t>Microsoft Sustainability Cloud</a:t>
            </a:r>
          </a:p>
          <a:p>
            <a:pPr algn="l"/>
            <a:r>
              <a:rPr lang="en-US" sz="1400" b="0" i="0" dirty="0">
                <a:solidFill>
                  <a:schemeClr val="accent1">
                    <a:lumMod val="75000"/>
                  </a:schemeClr>
                </a:solidFill>
                <a:effectLst/>
                <a:latin typeface="Ibmplexsans"/>
              </a:rPr>
              <a:t>With a suite of ESG (environmental, social, and governance) tools, it is designed to empower organizations in accelerating their sustainability initiatives and driving business growth through the power of data and AI. With features like Microsoft Sustainability Manager, users can drive data transparency and insights to take actionable steps.</a:t>
            </a:r>
          </a:p>
          <a:p>
            <a:r>
              <a:rPr lang="en-US" sz="1400" b="0" i="0" dirty="0">
                <a:solidFill>
                  <a:schemeClr val="accent1">
                    <a:lumMod val="75000"/>
                  </a:schemeClr>
                </a:solidFill>
                <a:effectLst/>
                <a:latin typeface="Ibmplexsans"/>
              </a:rPr>
              <a:t>Microsoft's Sustainability Cloud already has a series of heavy-hitting partnerships. The Sustainability Cloud interprets data from the whole spectrum of ESG, which may impact the granularity of its carbon accounting data and subsequent insights it may be able to provide. It may lend itself more to the mid-market/SMB customer, but it is too early to tell.</a:t>
            </a:r>
            <a:r>
              <a:rPr lang="en-US" sz="1400" b="1" i="0" dirty="0">
                <a:effectLst/>
                <a:latin typeface="Ibmplexsans"/>
              </a:rPr>
              <a:t> </a:t>
            </a:r>
            <a:endParaRPr lang="en-US" b="1" i="0" dirty="0">
              <a:effectLst/>
              <a:latin typeface="Ibmplexsans"/>
            </a:endParaRPr>
          </a:p>
        </p:txBody>
      </p:sp>
      <p:sp>
        <p:nvSpPr>
          <p:cNvPr id="10" name="TextBox 9">
            <a:extLst>
              <a:ext uri="{FF2B5EF4-FFF2-40B4-BE49-F238E27FC236}">
                <a16:creationId xmlns:a16="http://schemas.microsoft.com/office/drawing/2014/main" id="{33EB9ED1-1940-77E4-BBD2-DD15B3DC170E}"/>
              </a:ext>
            </a:extLst>
          </p:cNvPr>
          <p:cNvSpPr txBox="1"/>
          <p:nvPr/>
        </p:nvSpPr>
        <p:spPr>
          <a:xfrm>
            <a:off x="124876" y="3816516"/>
            <a:ext cx="12059444" cy="2862322"/>
          </a:xfrm>
          <a:prstGeom prst="rect">
            <a:avLst/>
          </a:prstGeom>
          <a:noFill/>
        </p:spPr>
        <p:txBody>
          <a:bodyPr wrap="square">
            <a:spAutoFit/>
          </a:bodyPr>
          <a:lstStyle/>
          <a:p>
            <a:pPr algn="l"/>
            <a:r>
              <a:rPr lang="en-US" b="1" dirty="0">
                <a:latin typeface="Ibmplexsans"/>
              </a:rPr>
              <a:t>Net Zero Cloud – Salesforce</a:t>
            </a:r>
          </a:p>
          <a:p>
            <a:pPr algn="l"/>
            <a:r>
              <a:rPr lang="en-US" sz="1400" dirty="0">
                <a:solidFill>
                  <a:schemeClr val="accent1">
                    <a:lumMod val="75000"/>
                  </a:schemeClr>
                </a:solidFill>
                <a:latin typeface="Ibmplexsans"/>
              </a:rPr>
              <a:t>E</a:t>
            </a:r>
            <a:r>
              <a:rPr lang="en-US" sz="1400" b="0" i="0" dirty="0">
                <a:solidFill>
                  <a:schemeClr val="accent1">
                    <a:lumMod val="75000"/>
                  </a:schemeClr>
                </a:solidFill>
                <a:effectLst/>
                <a:latin typeface="Ibmplexsans"/>
              </a:rPr>
              <a:t>missions accounting product built on Salesforce's automation, language support, and integration features. While this can be a strength and lend itself to useful emissions reporting features, it also comes with limitations due to its reliance on its existing data schema, which wasn't built for accounting. Net Zero Cloud does come with a robust list of partners like Accenture and several others in the enterprise space. While there have been mixed reports on the overall scalability of the tool, its dashboard functionality is solid.</a:t>
            </a:r>
            <a:endParaRPr lang="en-US" sz="1400" dirty="0">
              <a:solidFill>
                <a:schemeClr val="accent1">
                  <a:lumMod val="75000"/>
                </a:schemeClr>
              </a:solidFill>
              <a:latin typeface="Ibmplexsans"/>
            </a:endParaRPr>
          </a:p>
          <a:p>
            <a:pPr algn="l"/>
            <a:endParaRPr lang="en-US" sz="1400" b="0" i="0" dirty="0">
              <a:solidFill>
                <a:schemeClr val="accent1">
                  <a:lumMod val="75000"/>
                </a:schemeClr>
              </a:solidFill>
              <a:effectLst/>
              <a:latin typeface="Ibmplexsans"/>
            </a:endParaRPr>
          </a:p>
          <a:p>
            <a:r>
              <a:rPr lang="en-US" b="1" i="0" dirty="0">
                <a:effectLst/>
                <a:latin typeface="Ibmplexsans"/>
              </a:rPr>
              <a:t>IBM Environmental Intelligence Suite</a:t>
            </a:r>
            <a:endParaRPr lang="en-US" b="0" i="0" dirty="0">
              <a:solidFill>
                <a:schemeClr val="accent1">
                  <a:lumMod val="75000"/>
                </a:schemeClr>
              </a:solidFill>
              <a:effectLst/>
              <a:latin typeface="Ibmplexsans"/>
            </a:endParaRPr>
          </a:p>
          <a:p>
            <a:pPr algn="l"/>
            <a:r>
              <a:rPr lang="en-US" sz="1400" b="0" i="0" strike="noStrike" dirty="0">
                <a:solidFill>
                  <a:schemeClr val="accent1">
                    <a:lumMod val="75000"/>
                  </a:schemeClr>
                </a:solidFill>
                <a:effectLst/>
                <a:latin typeface="Ibmplexsans"/>
                <a:hlinkClick r:id="rId3">
                  <a:extLst>
                    <a:ext uri="{A12FA001-AC4F-418D-AE19-62706E023703}">
                      <ahyp:hlinkClr xmlns:ahyp="http://schemas.microsoft.com/office/drawing/2018/hyperlinkcolor" val="tx"/>
                    </a:ext>
                  </a:extLst>
                </a:hlinkClick>
              </a:rPr>
              <a:t>IBM Environmental Intelligence Suite</a:t>
            </a:r>
            <a:r>
              <a:rPr lang="en-US" sz="1400" b="0" i="0" dirty="0">
                <a:solidFill>
                  <a:schemeClr val="accent1">
                    <a:lumMod val="75000"/>
                  </a:schemeClr>
                </a:solidFill>
                <a:effectLst/>
                <a:latin typeface="Ibmplexsans"/>
              </a:rPr>
              <a:t> is mostly legacy software aimed at managing swaths of data. As an emissions management solution, it offers basic climate risk analytics with the help of IBM AI capabilities.</a:t>
            </a:r>
          </a:p>
          <a:p>
            <a:pPr algn="l"/>
            <a:r>
              <a:rPr lang="en-US" sz="1400" b="0" i="0" dirty="0">
                <a:solidFill>
                  <a:schemeClr val="accent1">
                    <a:lumMod val="75000"/>
                  </a:schemeClr>
                </a:solidFill>
                <a:effectLst/>
                <a:latin typeface="Ibmplexsans"/>
              </a:rPr>
              <a:t>A large part of IBM’s offering is focused on risk analysis and response efforts. Its features help organizations monitor disruptive climate conditions as it aims to operationalize carbon accounting</a:t>
            </a:r>
          </a:p>
          <a:p>
            <a:pPr algn="l"/>
            <a:endParaRPr lang="en-US" b="1" i="0" dirty="0">
              <a:effectLst/>
              <a:latin typeface="Ibmplexsans"/>
            </a:endParaRPr>
          </a:p>
        </p:txBody>
      </p:sp>
      <p:sp>
        <p:nvSpPr>
          <p:cNvPr id="11" name="AutoShape 4">
            <a:extLst>
              <a:ext uri="{FF2B5EF4-FFF2-40B4-BE49-F238E27FC236}">
                <a16:creationId xmlns:a16="http://schemas.microsoft.com/office/drawing/2014/main" id="{2BDFD0D1-C26A-169D-811A-3FB84D5361FC}"/>
              </a:ext>
            </a:extLst>
          </p:cNvPr>
          <p:cNvSpPr>
            <a:spLocks noChangeAspect="1" noChangeArrowheads="1"/>
          </p:cNvSpPr>
          <p:nvPr/>
        </p:nvSpPr>
        <p:spPr bwMode="auto">
          <a:xfrm>
            <a:off x="5943600" y="3276600"/>
            <a:ext cx="1289483" cy="1289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9933A527-DBC6-8742-9A49-81BE795EA168}"/>
              </a:ext>
            </a:extLst>
          </p:cNvPr>
          <p:cNvPicPr>
            <a:picLocks noChangeAspect="1"/>
          </p:cNvPicPr>
          <p:nvPr/>
        </p:nvPicPr>
        <p:blipFill>
          <a:blip r:embed="rId4"/>
          <a:stretch>
            <a:fillRect/>
          </a:stretch>
        </p:blipFill>
        <p:spPr>
          <a:xfrm>
            <a:off x="283209" y="664594"/>
            <a:ext cx="1054134" cy="454725"/>
          </a:xfrm>
          <a:prstGeom prst="rect">
            <a:avLst/>
          </a:prstGeom>
        </p:spPr>
      </p:pic>
      <p:pic>
        <p:nvPicPr>
          <p:cNvPr id="14" name="Picture 6" descr="Salesforce Logo - Salesforce">
            <a:extLst>
              <a:ext uri="{FF2B5EF4-FFF2-40B4-BE49-F238E27FC236}">
                <a16:creationId xmlns:a16="http://schemas.microsoft.com/office/drawing/2014/main" id="{19E3BF67-37C8-21C3-4A54-48A328ADF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033" y="3653921"/>
            <a:ext cx="564196" cy="52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35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80BC-F3F0-F343-F905-9289A10FBF89}"/>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CB49E747-ABD9-34F5-8754-FA1D4513D61E}"/>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simwell.io</a:t>
            </a:r>
          </a:p>
        </p:txBody>
      </p:sp>
      <p:sp>
        <p:nvSpPr>
          <p:cNvPr id="65" name="AutoShape 2" descr="Cash Pictures, Cash Stock Photos &amp; Images | Depositphotos®">
            <a:extLst>
              <a:ext uri="{FF2B5EF4-FFF2-40B4-BE49-F238E27FC236}">
                <a16:creationId xmlns:a16="http://schemas.microsoft.com/office/drawing/2014/main" id="{3BEB9991-1D78-05F0-8FC4-FE2FE0B988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9D497C82-FE01-FADC-CB8B-2E2F83CE73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C81939BB-0CB7-3AD1-041C-F3941D2C6C37}"/>
              </a:ext>
            </a:extLst>
          </p:cNvPr>
          <p:cNvSpPr txBox="1"/>
          <p:nvPr/>
        </p:nvSpPr>
        <p:spPr>
          <a:xfrm>
            <a:off x="848772" y="617787"/>
            <a:ext cx="10506648" cy="461665"/>
          </a:xfrm>
          <a:prstGeom prst="rect">
            <a:avLst/>
          </a:prstGeom>
          <a:noFill/>
        </p:spPr>
        <p:txBody>
          <a:bodyPr wrap="square" rtlCol="0">
            <a:spAutoFit/>
          </a:bodyPr>
          <a:lstStyle/>
          <a:p>
            <a:pPr algn="ctr"/>
            <a:r>
              <a:rPr lang="en-US" sz="2400" b="1" i="0" u="sng" dirty="0">
                <a:solidFill>
                  <a:srgbClr val="F2672B"/>
                </a:solidFill>
                <a:effectLst/>
                <a:latin typeface="Arial" panose="020B0604020202020204" pitchFamily="34" charset="0"/>
              </a:rPr>
              <a:t>Seize the Future: Digital Twins Driving a More Agile 2025 and Beyond</a:t>
            </a:r>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6D1EE5CD-A0F9-79CB-5AA5-E7669EFBFDA9}"/>
              </a:ext>
            </a:extLst>
          </p:cNvPr>
          <p:cNvSpPr txBox="1"/>
          <p:nvPr/>
        </p:nvSpPr>
        <p:spPr>
          <a:xfrm>
            <a:off x="0" y="911520"/>
            <a:ext cx="12180896" cy="6394058"/>
          </a:xfrm>
          <a:prstGeom prst="rect">
            <a:avLst/>
          </a:prstGeom>
          <a:noFill/>
        </p:spPr>
        <p:txBody>
          <a:bodyPr wrap="square" rtlCol="0">
            <a:spAutoFit/>
          </a:bodyPr>
          <a:lstStyle/>
          <a:p>
            <a:endParaRPr lang="en-US" sz="1400" dirty="0"/>
          </a:p>
          <a:p>
            <a:pPr algn="just">
              <a:lnSpc>
                <a:spcPts val="1969"/>
              </a:lnSpc>
            </a:pPr>
            <a:r>
              <a:rPr lang="en-US" sz="1600" b="0" i="0" dirty="0">
                <a:solidFill>
                  <a:srgbClr val="23496D"/>
                </a:solidFill>
                <a:effectLst/>
                <a:latin typeface="Arial" panose="020B0604020202020204" pitchFamily="34" charset="0"/>
              </a:rPr>
              <a:t>As an example of the advantages for using a digital twin for monitoring supply chain operations is the company SIMWELL. This firm markets its capability to develop and deploy commercial digital twins for simulation, optimization, and modeling for supply chains. </a:t>
            </a:r>
          </a:p>
          <a:p>
            <a:pPr algn="just">
              <a:lnSpc>
                <a:spcPts val="1969"/>
              </a:lnSpc>
            </a:pPr>
            <a:endParaRPr lang="en-US" sz="1400" dirty="0">
              <a:solidFill>
                <a:srgbClr val="23496D"/>
              </a:solidFill>
              <a:latin typeface="Arial" panose="020B0604020202020204" pitchFamily="34" charset="0"/>
            </a:endParaRPr>
          </a:p>
          <a:p>
            <a:pPr algn="just">
              <a:lnSpc>
                <a:spcPts val="1969"/>
              </a:lnSpc>
            </a:pPr>
            <a:r>
              <a:rPr lang="en-US" sz="1600" dirty="0">
                <a:solidFill>
                  <a:srgbClr val="23496D"/>
                </a:solidFill>
                <a:latin typeface="Arial" panose="020B0604020202020204" pitchFamily="34" charset="0"/>
              </a:rPr>
              <a:t>SIMWELL has a value statement for the use of digital twins in an ever changing business environment where tariffs are imposed:</a:t>
            </a:r>
          </a:p>
          <a:p>
            <a:pPr algn="just">
              <a:lnSpc>
                <a:spcPts val="1969"/>
              </a:lnSpc>
            </a:pPr>
            <a:endParaRPr lang="en-US" sz="1600" dirty="0">
              <a:solidFill>
                <a:srgbClr val="23496D"/>
              </a:solidFill>
              <a:latin typeface="Arial" panose="020B0604020202020204" pitchFamily="34" charset="0"/>
            </a:endParaRPr>
          </a:p>
          <a:p>
            <a:pPr algn="l">
              <a:lnSpc>
                <a:spcPts val="2625"/>
              </a:lnSpc>
            </a:pPr>
            <a:r>
              <a:rPr lang="en-US" sz="1600" b="1" i="0" dirty="0">
                <a:solidFill>
                  <a:srgbClr val="23496D"/>
                </a:solidFill>
                <a:effectLst/>
                <a:latin typeface="Arial" panose="020B0604020202020204" pitchFamily="34" charset="0"/>
              </a:rPr>
              <a:t>                        When Tariffs Strike: Essential Questions to Guide Decisions</a:t>
            </a:r>
          </a:p>
          <a:p>
            <a:pPr marL="2114550" lvl="4" indent="-285750" algn="just">
              <a:lnSpc>
                <a:spcPts val="1969"/>
              </a:lnSpc>
              <a:buFont typeface="Arial" panose="020B0604020202020204" pitchFamily="34" charset="0"/>
              <a:buChar char="•"/>
            </a:pPr>
            <a:r>
              <a:rPr lang="en-US" sz="1600" b="0" i="0" dirty="0">
                <a:solidFill>
                  <a:srgbClr val="23496D"/>
                </a:solidFill>
                <a:effectLst/>
                <a:latin typeface="Arial" panose="020B0604020202020204" pitchFamily="34" charset="0"/>
              </a:rPr>
              <a:t>Can I still serve U.S. clients from Canadian plants </a:t>
            </a:r>
            <a:r>
              <a:rPr lang="en-US" sz="1600" b="0" i="0" dirty="0">
                <a:solidFill>
                  <a:srgbClr val="F2672B"/>
                </a:solidFill>
                <a:effectLst/>
                <a:latin typeface="Arial" panose="020B0604020202020204" pitchFamily="34" charset="0"/>
              </a:rPr>
              <a:t>profitably?</a:t>
            </a:r>
            <a:endParaRPr lang="en-US" sz="1600" b="0" i="0" dirty="0">
              <a:solidFill>
                <a:srgbClr val="23496D"/>
              </a:solidFill>
              <a:effectLst/>
              <a:latin typeface="Arial" panose="020B0604020202020204" pitchFamily="34" charset="0"/>
            </a:endParaRP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How do I optimize routes and sourcing to offset tariff costs?</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 If I must cancel orders or prioritize customers, </a:t>
            </a:r>
            <a:r>
              <a:rPr lang="en-US" sz="1600" b="0" i="0" dirty="0">
                <a:solidFill>
                  <a:srgbClr val="F2672B"/>
                </a:solidFill>
                <a:effectLst/>
                <a:latin typeface="Arial" panose="020B0604020202020204" pitchFamily="34" charset="0"/>
              </a:rPr>
              <a:t>who gets served first?</a:t>
            </a:r>
            <a:endParaRPr lang="en-US" sz="1600" b="0" i="0" dirty="0">
              <a:solidFill>
                <a:srgbClr val="23496D"/>
              </a:solidFill>
              <a:effectLst/>
              <a:latin typeface="Arial" panose="020B0604020202020204" pitchFamily="34" charset="0"/>
            </a:endParaRP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Do I need to impose constraints on how I serve clients?</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Should I </a:t>
            </a:r>
            <a:r>
              <a:rPr lang="en-US" sz="1600" b="0" i="0" dirty="0">
                <a:solidFill>
                  <a:srgbClr val="F2672B"/>
                </a:solidFill>
                <a:effectLst/>
                <a:latin typeface="Arial" panose="020B0604020202020204" pitchFamily="34" charset="0"/>
              </a:rPr>
              <a:t>diversify my supply base or shift production</a:t>
            </a:r>
            <a:r>
              <a:rPr lang="en-US" sz="1600" b="0" i="0" dirty="0">
                <a:solidFill>
                  <a:srgbClr val="23496D"/>
                </a:solidFill>
                <a:effectLst/>
                <a:latin typeface="Arial" panose="020B0604020202020204" pitchFamily="34" charset="0"/>
              </a:rPr>
              <a:t> to other regions to reduce risk?</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Can I </a:t>
            </a:r>
            <a:r>
              <a:rPr lang="en-US" sz="1600" b="0" i="0" dirty="0">
                <a:solidFill>
                  <a:srgbClr val="F2672B"/>
                </a:solidFill>
                <a:effectLst/>
                <a:latin typeface="Arial" panose="020B0604020202020204" pitchFamily="34" charset="0"/>
              </a:rPr>
              <a:t>renegotiate contracts or terms </a:t>
            </a:r>
            <a:r>
              <a:rPr lang="en-US" sz="1600" b="0" i="0" dirty="0">
                <a:solidFill>
                  <a:srgbClr val="23496D"/>
                </a:solidFill>
                <a:effectLst/>
                <a:latin typeface="Arial" panose="020B0604020202020204" pitchFamily="34" charset="0"/>
              </a:rPr>
              <a:t>to better align with the new tariff landscape?</a:t>
            </a:r>
          </a:p>
          <a:p>
            <a:pPr algn="just">
              <a:lnSpc>
                <a:spcPts val="1969"/>
              </a:lnSpc>
            </a:pPr>
            <a:endParaRPr lang="en-US" sz="1600" dirty="0">
              <a:solidFill>
                <a:srgbClr val="23496D"/>
              </a:solidFill>
              <a:latin typeface="Arial" panose="020B0604020202020204" pitchFamily="34" charset="0"/>
            </a:endParaRPr>
          </a:p>
          <a:p>
            <a:pPr algn="just">
              <a:lnSpc>
                <a:spcPts val="1969"/>
              </a:lnSpc>
            </a:pPr>
            <a:endParaRPr lang="en-US" sz="1600" dirty="0">
              <a:solidFill>
                <a:srgbClr val="23496D"/>
              </a:solidFill>
              <a:latin typeface="Arial" panose="020B0604020202020204" pitchFamily="34" charset="0"/>
            </a:endParaRPr>
          </a:p>
          <a:p>
            <a:pPr algn="just">
              <a:lnSpc>
                <a:spcPts val="1969"/>
              </a:lnSpc>
            </a:pPr>
            <a:r>
              <a:rPr lang="en-US" sz="1600" u="sng" dirty="0">
                <a:latin typeface="Arial" panose="020B0604020202020204" pitchFamily="34" charset="0"/>
              </a:rPr>
              <a:t>NOTES:</a:t>
            </a:r>
          </a:p>
          <a:p>
            <a:pPr marL="342900" indent="-342900" algn="just">
              <a:lnSpc>
                <a:spcPts val="1969"/>
              </a:lnSpc>
              <a:buFont typeface="+mj-lt"/>
              <a:buAutoNum type="arabicPeriod"/>
            </a:pPr>
            <a:r>
              <a:rPr lang="en-US" sz="1600" dirty="0" err="1">
                <a:solidFill>
                  <a:srgbClr val="23496D"/>
                </a:solidFill>
                <a:latin typeface="Arial" panose="020B0604020202020204" pitchFamily="34" charset="0"/>
              </a:rPr>
              <a:t>Simwell</a:t>
            </a:r>
            <a:r>
              <a:rPr lang="en-US" sz="1600" dirty="0">
                <a:solidFill>
                  <a:srgbClr val="23496D"/>
                </a:solidFill>
                <a:latin typeface="Arial" panose="020B0604020202020204" pitchFamily="34" charset="0"/>
              </a:rPr>
              <a:t> does not collect data in real time.</a:t>
            </a:r>
          </a:p>
          <a:p>
            <a:pPr marL="342900" indent="-342900" algn="just">
              <a:lnSpc>
                <a:spcPts val="1969"/>
              </a:lnSpc>
              <a:buFont typeface="+mj-lt"/>
              <a:buAutoNum type="arabicPeriod"/>
            </a:pPr>
            <a:r>
              <a:rPr lang="en-US" sz="1600" dirty="0">
                <a:solidFill>
                  <a:srgbClr val="23496D"/>
                </a:solidFill>
                <a:latin typeface="Arial" panose="020B0604020202020204" pitchFamily="34" charset="0"/>
              </a:rPr>
              <a:t>The </a:t>
            </a:r>
            <a:r>
              <a:rPr lang="en-US" sz="1600" dirty="0" err="1">
                <a:solidFill>
                  <a:srgbClr val="23496D"/>
                </a:solidFill>
                <a:latin typeface="Arial" panose="020B0604020202020204" pitchFamily="34" charset="0"/>
              </a:rPr>
              <a:t>Simwell</a:t>
            </a:r>
            <a:r>
              <a:rPr lang="en-US" sz="1600" dirty="0">
                <a:solidFill>
                  <a:srgbClr val="23496D"/>
                </a:solidFill>
                <a:latin typeface="Arial" panose="020B0604020202020204" pitchFamily="34" charset="0"/>
              </a:rPr>
              <a:t> solution is focused on economics – GHG emissions.</a:t>
            </a:r>
          </a:p>
          <a:p>
            <a:pPr marL="342900" indent="-342900" algn="just">
              <a:lnSpc>
                <a:spcPts val="1969"/>
              </a:lnSpc>
              <a:buFont typeface="+mj-lt"/>
              <a:buAutoNum type="arabicPeriod"/>
            </a:pPr>
            <a:r>
              <a:rPr lang="en-US" sz="1600" dirty="0">
                <a:solidFill>
                  <a:srgbClr val="23496D"/>
                </a:solidFill>
                <a:latin typeface="Arial" panose="020B0604020202020204" pitchFamily="34" charset="0"/>
              </a:rPr>
              <a:t>It is </a:t>
            </a:r>
            <a:r>
              <a:rPr lang="en-US" sz="1600" b="0" i="0" dirty="0">
                <a:solidFill>
                  <a:srgbClr val="23496D"/>
                </a:solidFill>
                <a:effectLst/>
                <a:latin typeface="Arial" panose="020B0604020202020204" pitchFamily="34" charset="0"/>
              </a:rPr>
              <a:t>no longer enough to rely on static models and gut instincts to determine GHG emission totals</a:t>
            </a:r>
          </a:p>
          <a:p>
            <a:pPr algn="just">
              <a:lnSpc>
                <a:spcPts val="1969"/>
              </a:lnSpc>
            </a:pPr>
            <a:r>
              <a:rPr lang="en-US" sz="1600" dirty="0">
                <a:solidFill>
                  <a:srgbClr val="23496D"/>
                </a:solidFill>
                <a:latin typeface="Arial" panose="020B0604020202020204" pitchFamily="34" charset="0"/>
              </a:rPr>
              <a:t>      </a:t>
            </a:r>
            <a:r>
              <a:rPr lang="en-US" sz="1600" b="0" i="0" dirty="0">
                <a:solidFill>
                  <a:srgbClr val="23496D"/>
                </a:solidFill>
                <a:effectLst/>
                <a:latin typeface="Arial" panose="020B0604020202020204" pitchFamily="34" charset="0"/>
              </a:rPr>
              <a:t>in future operations yet, </a:t>
            </a:r>
            <a:r>
              <a:rPr lang="en-US" sz="1600" b="0" i="0" dirty="0" err="1">
                <a:solidFill>
                  <a:srgbClr val="23496D"/>
                </a:solidFill>
                <a:effectLst/>
                <a:latin typeface="Arial" panose="020B0604020202020204" pitchFamily="34" charset="0"/>
              </a:rPr>
              <a:t>Simwell</a:t>
            </a:r>
            <a:r>
              <a:rPr lang="en-US" sz="1600" b="0" i="0" dirty="0">
                <a:solidFill>
                  <a:srgbClr val="23496D"/>
                </a:solidFill>
                <a:effectLst/>
                <a:latin typeface="Arial" panose="020B0604020202020204" pitchFamily="34" charset="0"/>
              </a:rPr>
              <a:t> does not address </a:t>
            </a:r>
            <a:r>
              <a:rPr lang="en-US" sz="1600" dirty="0">
                <a:solidFill>
                  <a:srgbClr val="23496D"/>
                </a:solidFill>
                <a:latin typeface="Arial" panose="020B0604020202020204" pitchFamily="34" charset="0"/>
              </a:rPr>
              <a:t>GHG emissions</a:t>
            </a:r>
            <a:r>
              <a:rPr lang="en-US" sz="1600" b="0" i="0" dirty="0">
                <a:solidFill>
                  <a:srgbClr val="23496D"/>
                </a:solidFill>
                <a:effectLst/>
                <a:latin typeface="Arial" panose="020B0604020202020204" pitchFamily="34" charset="0"/>
              </a:rPr>
              <a:t> accounting.</a:t>
            </a:r>
          </a:p>
          <a:p>
            <a:pPr marL="342900" indent="-342900" algn="just">
              <a:lnSpc>
                <a:spcPts val="1969"/>
              </a:lnSpc>
              <a:buFont typeface="+mj-lt"/>
              <a:buAutoNum type="arabicPeriod"/>
            </a:pPr>
            <a:endParaRPr lang="en-US" sz="1600" dirty="0">
              <a:solidFill>
                <a:srgbClr val="23496D"/>
              </a:solidFill>
              <a:latin typeface="Arial" panose="020B0604020202020204" pitchFamily="34" charset="0"/>
            </a:endParaRPr>
          </a:p>
          <a:p>
            <a:pPr algn="just">
              <a:lnSpc>
                <a:spcPts val="1969"/>
              </a:lnSpc>
            </a:pPr>
            <a:endParaRPr lang="en-US" sz="1400" dirty="0">
              <a:solidFill>
                <a:schemeClr val="accent1">
                  <a:lumMod val="75000"/>
                </a:schemeClr>
              </a:solidFill>
            </a:endParaRPr>
          </a:p>
          <a:p>
            <a:endParaRPr lang="en-US" sz="1400" dirty="0">
              <a:solidFill>
                <a:schemeClr val="accent1">
                  <a:lumMod val="75000"/>
                </a:schemeClr>
              </a:solidFill>
            </a:endParaRPr>
          </a:p>
          <a:p>
            <a:endParaRPr lang="en-US" sz="1400" dirty="0"/>
          </a:p>
        </p:txBody>
      </p:sp>
      <p:pic>
        <p:nvPicPr>
          <p:cNvPr id="3"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19B22822-527B-A581-6ACE-830EDA5F6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2087" y="1777"/>
            <a:ext cx="2002232" cy="558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9EAC29-A4E6-1AD8-17A5-4425F86B8B08}"/>
              </a:ext>
            </a:extLst>
          </p:cNvPr>
          <p:cNvPicPr>
            <a:picLocks noChangeAspect="1"/>
          </p:cNvPicPr>
          <p:nvPr/>
        </p:nvPicPr>
        <p:blipFill>
          <a:blip r:embed="rId3"/>
          <a:stretch>
            <a:fillRect/>
          </a:stretch>
        </p:blipFill>
        <p:spPr>
          <a:xfrm>
            <a:off x="0" y="1072"/>
            <a:ext cx="10182087" cy="558829"/>
          </a:xfrm>
          <a:prstGeom prst="rect">
            <a:avLst/>
          </a:prstGeom>
        </p:spPr>
      </p:pic>
      <p:pic>
        <p:nvPicPr>
          <p:cNvPr id="1028" name="Picture 4" descr="Simulation Digital Twin and Digital Twin">
            <a:extLst>
              <a:ext uri="{FF2B5EF4-FFF2-40B4-BE49-F238E27FC236}">
                <a16:creationId xmlns:a16="http://schemas.microsoft.com/office/drawing/2014/main" id="{8789ACE4-846C-542D-4BEF-6BBFF72DD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4224" y="4872174"/>
            <a:ext cx="2796672" cy="1633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3D82E-561C-28F0-169E-116D704BA39D}"/>
              </a:ext>
            </a:extLst>
          </p:cNvPr>
          <p:cNvSpPr txBox="1"/>
          <p:nvPr/>
        </p:nvSpPr>
        <p:spPr>
          <a:xfrm>
            <a:off x="2340095" y="64824"/>
            <a:ext cx="2394637" cy="461665"/>
          </a:xfrm>
          <a:prstGeom prst="rect">
            <a:avLst/>
          </a:prstGeom>
          <a:noFill/>
        </p:spPr>
        <p:txBody>
          <a:bodyPr wrap="square" rtlCol="0">
            <a:spAutoFit/>
          </a:bodyPr>
          <a:lstStyle/>
          <a:p>
            <a:r>
              <a:rPr lang="en-US" sz="2400" b="1" dirty="0">
                <a:solidFill>
                  <a:schemeClr val="bg1"/>
                </a:solidFill>
              </a:rPr>
              <a:t>Market overview</a:t>
            </a:r>
          </a:p>
        </p:txBody>
      </p:sp>
    </p:spTree>
    <p:extLst>
      <p:ext uri="{BB962C8B-B14F-4D97-AF65-F5344CB8AC3E}">
        <p14:creationId xmlns:p14="http://schemas.microsoft.com/office/powerpoint/2010/main" val="89157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ABF646-EDB8-D7C8-B8EB-8ED6C8B620E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2EF0FC6-3FE4-D787-C152-1E455563E4B3}"/>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11" name="Rectangle 10">
            <a:extLst>
              <a:ext uri="{FF2B5EF4-FFF2-40B4-BE49-F238E27FC236}">
                <a16:creationId xmlns:a16="http://schemas.microsoft.com/office/drawing/2014/main" id="{318454B8-6549-FE52-0396-911E8F18E5E4}"/>
              </a:ext>
            </a:extLst>
          </p:cNvPr>
          <p:cNvSpPr/>
          <p:nvPr/>
        </p:nvSpPr>
        <p:spPr>
          <a:xfrm>
            <a:off x="95574" y="1526013"/>
            <a:ext cx="5520222" cy="5262979"/>
          </a:xfrm>
          <a:prstGeom prst="rect">
            <a:avLst/>
          </a:prstGeom>
          <a:noFill/>
          <a:ln>
            <a:solidFill>
              <a:schemeClr val="accent1"/>
            </a:solidFill>
          </a:ln>
        </p:spPr>
        <p:txBody>
          <a:bodyPr wrap="square" lIns="91440" tIns="45720" rIns="91440" bIns="45720">
            <a:spAutoFit/>
          </a:bodyPr>
          <a:lstStyle/>
          <a:p>
            <a:pPr marL="342900" indent="-342900">
              <a:buAutoNum type="arabicPeriod"/>
            </a:pPr>
            <a:r>
              <a:rPr lang="en-US" sz="1600" b="1" i="0" dirty="0">
                <a:solidFill>
                  <a:srgbClr val="001D35"/>
                </a:solidFill>
                <a:effectLst/>
              </a:rPr>
              <a:t>High initial investment:</a:t>
            </a:r>
            <a:r>
              <a:rPr lang="en-US" sz="1600" b="0" i="0" dirty="0">
                <a:solidFill>
                  <a:srgbClr val="001D35"/>
                </a:solidFill>
                <a:effectLst/>
              </a:rPr>
              <a:t> Implementing a digital twin can require significant upfront costs for hardware, software, and expertise.</a:t>
            </a:r>
            <a:endParaRPr lang="en-US" sz="1600" b="1" dirty="0"/>
          </a:p>
          <a:p>
            <a:pPr marL="342900" indent="-342900" algn="l">
              <a:buAutoNum type="arabicPeriod" startAt="2"/>
            </a:pPr>
            <a:r>
              <a:rPr lang="en-US" sz="1600" b="1" i="0" dirty="0">
                <a:solidFill>
                  <a:srgbClr val="2C2E31"/>
                </a:solidFill>
                <a:effectLst/>
              </a:rPr>
              <a:t>Real-time Data Processing: </a:t>
            </a:r>
            <a:r>
              <a:rPr lang="en-US" sz="1600" b="0" i="0" dirty="0">
                <a:solidFill>
                  <a:srgbClr val="2C2E31"/>
                </a:solidFill>
                <a:effectLst/>
              </a:rPr>
              <a:t>Real-time data is essential for digital twins, but processing it fast and effectively requires a strong IT infrastructure, which presents a challenge for some businesses. </a:t>
            </a:r>
          </a:p>
          <a:p>
            <a:pPr algn="l"/>
            <a:r>
              <a:rPr lang="en-US" sz="1600" b="1" i="0" dirty="0">
                <a:solidFill>
                  <a:srgbClr val="2C2E31"/>
                </a:solidFill>
                <a:effectLst/>
              </a:rPr>
              <a:t>3</a:t>
            </a:r>
            <a:r>
              <a:rPr lang="en-US" sz="1600" b="1" dirty="0">
                <a:solidFill>
                  <a:srgbClr val="2C2E31"/>
                </a:solidFill>
              </a:rPr>
              <a:t>.    Systems Integration: </a:t>
            </a:r>
            <a:r>
              <a:rPr lang="en-US" sz="1600" b="0" i="0" dirty="0">
                <a:solidFill>
                  <a:srgbClr val="2C2E31"/>
                </a:solidFill>
                <a:effectLst/>
              </a:rPr>
              <a:t>Digital twins are not isolated entities.</a:t>
            </a:r>
          </a:p>
          <a:p>
            <a:pPr algn="l"/>
            <a:r>
              <a:rPr lang="en-US" sz="1600" b="0" i="0" dirty="0">
                <a:solidFill>
                  <a:srgbClr val="2C2E31"/>
                </a:solidFill>
                <a:effectLst/>
              </a:rPr>
              <a:t>       They must integrate with current technology and systems.</a:t>
            </a:r>
          </a:p>
          <a:p>
            <a:pPr algn="l"/>
            <a:r>
              <a:rPr lang="en-US" sz="1600" dirty="0">
                <a:solidFill>
                  <a:srgbClr val="2C2E31"/>
                </a:solidFill>
              </a:rPr>
              <a:t>     </a:t>
            </a:r>
            <a:r>
              <a:rPr lang="en-US" sz="1600" b="0" i="0" dirty="0">
                <a:solidFill>
                  <a:srgbClr val="2C2E31"/>
                </a:solidFill>
                <a:effectLst/>
              </a:rPr>
              <a:t> Because it frequently entails integrating new software with</a:t>
            </a:r>
          </a:p>
          <a:p>
            <a:pPr algn="l"/>
            <a:r>
              <a:rPr lang="en-US" sz="1600" dirty="0">
                <a:solidFill>
                  <a:srgbClr val="2C2E31"/>
                </a:solidFill>
              </a:rPr>
              <a:t>     </a:t>
            </a:r>
            <a:r>
              <a:rPr lang="en-US" sz="1600" b="0" i="0" dirty="0">
                <a:solidFill>
                  <a:srgbClr val="2C2E31"/>
                </a:solidFill>
                <a:effectLst/>
              </a:rPr>
              <a:t> historical systems that weren't intended to communicate</a:t>
            </a:r>
          </a:p>
          <a:p>
            <a:pPr algn="l"/>
            <a:r>
              <a:rPr lang="en-US" sz="1600" dirty="0">
                <a:solidFill>
                  <a:srgbClr val="2C2E31"/>
                </a:solidFill>
              </a:rPr>
              <a:t>     </a:t>
            </a:r>
            <a:r>
              <a:rPr lang="en-US" sz="1600" b="0" i="0" dirty="0">
                <a:solidFill>
                  <a:srgbClr val="2C2E31"/>
                </a:solidFill>
                <a:effectLst/>
              </a:rPr>
              <a:t> with one another, this integration can be challenging.</a:t>
            </a:r>
          </a:p>
          <a:p>
            <a:pPr marL="342900" indent="-342900" algn="l">
              <a:buAutoNum type="arabicPeriod" startAt="4"/>
            </a:pPr>
            <a:r>
              <a:rPr lang="en-US" sz="1600" b="1" dirty="0">
                <a:solidFill>
                  <a:srgbClr val="2C2E31"/>
                </a:solidFill>
              </a:rPr>
              <a:t>Data Protection</a:t>
            </a:r>
            <a:r>
              <a:rPr lang="en-US" sz="1600" dirty="0">
                <a:solidFill>
                  <a:srgbClr val="2C2E31"/>
                </a:solidFill>
              </a:rPr>
              <a:t>: Sensitive data associated with a digital twin</a:t>
            </a:r>
          </a:p>
          <a:p>
            <a:pPr algn="l"/>
            <a:r>
              <a:rPr lang="en-US" sz="1600" dirty="0">
                <a:solidFill>
                  <a:srgbClr val="2C2E31"/>
                </a:solidFill>
              </a:rPr>
              <a:t>       may need additional security measures</a:t>
            </a:r>
          </a:p>
          <a:p>
            <a:pPr marL="342900" indent="-342900" algn="l">
              <a:buAutoNum type="arabicPeriod" startAt="5"/>
            </a:pPr>
            <a:r>
              <a:rPr kumimoji="0" lang="en-US" altLang="en-US" sz="1600" b="1" i="0" u="none" strike="noStrike" cap="none" normalizeH="0" baseline="0" dirty="0">
                <a:ln>
                  <a:noFill/>
                </a:ln>
                <a:solidFill>
                  <a:srgbClr val="001D35"/>
                </a:solidFill>
                <a:effectLst/>
              </a:rPr>
              <a:t>No universal framework:</a:t>
            </a:r>
            <a:r>
              <a:rPr kumimoji="0" lang="en-US" altLang="en-US" sz="1600" b="0" i="0" u="none" strike="noStrike" cap="none" normalizeH="0" baseline="0" dirty="0">
                <a:ln>
                  <a:noFill/>
                </a:ln>
                <a:solidFill>
                  <a:srgbClr val="001D35"/>
                </a:solidFill>
                <a:effectLst/>
              </a:rPr>
              <a:t> There is currently no standardized </a:t>
            </a:r>
          </a:p>
          <a:p>
            <a:pPr algn="l"/>
            <a:r>
              <a:rPr lang="en-US" altLang="en-US" sz="1600" dirty="0">
                <a:solidFill>
                  <a:srgbClr val="001D35"/>
                </a:solidFill>
              </a:rPr>
              <a:t>      </a:t>
            </a:r>
            <a:r>
              <a:rPr kumimoji="0" lang="en-US" altLang="en-US" sz="1600" b="0" i="0" u="none" strike="noStrike" cap="none" normalizeH="0" baseline="0" dirty="0">
                <a:ln>
                  <a:noFill/>
                </a:ln>
                <a:solidFill>
                  <a:srgbClr val="001D35"/>
                </a:solidFill>
                <a:effectLst/>
              </a:rPr>
              <a:t> approach to building and managing digital twins, leading to</a:t>
            </a:r>
          </a:p>
          <a:p>
            <a:pPr algn="l"/>
            <a:r>
              <a:rPr lang="en-US" altLang="en-US" sz="1600" dirty="0">
                <a:solidFill>
                  <a:srgbClr val="001D35"/>
                </a:solidFill>
              </a:rPr>
              <a:t>      </a:t>
            </a:r>
            <a:r>
              <a:rPr kumimoji="0" lang="en-US" altLang="en-US" sz="1600" b="0" i="0" u="none" strike="noStrike" cap="none" normalizeH="0" baseline="0" dirty="0">
                <a:ln>
                  <a:noFill/>
                </a:ln>
                <a:solidFill>
                  <a:srgbClr val="001D35"/>
                </a:solidFill>
                <a:effectLst/>
              </a:rPr>
              <a:t> potential inconsistencies</a:t>
            </a:r>
          </a:p>
          <a:p>
            <a:pPr marL="342900" indent="-342900" algn="l">
              <a:buAutoNum type="arabicPeriod" startAt="6"/>
            </a:pPr>
            <a:r>
              <a:rPr lang="en-US" sz="1600" b="1" i="0" dirty="0">
                <a:solidFill>
                  <a:srgbClr val="2C2E31"/>
                </a:solidFill>
                <a:effectLst/>
              </a:rPr>
              <a:t>Long-term Maintenance </a:t>
            </a:r>
            <a:r>
              <a:rPr lang="en-US" sz="1600" b="0" i="0" dirty="0">
                <a:solidFill>
                  <a:srgbClr val="2C2E31"/>
                </a:solidFill>
                <a:effectLst/>
              </a:rPr>
              <a:t>For digital twins to continue being</a:t>
            </a:r>
          </a:p>
          <a:p>
            <a:pPr algn="l"/>
            <a:r>
              <a:rPr lang="en-US" sz="1600" b="0" i="0" dirty="0">
                <a:solidFill>
                  <a:srgbClr val="2C2E31"/>
                </a:solidFill>
                <a:effectLst/>
              </a:rPr>
              <a:t>       accurate and helpful, constant upkeep is necessary. This kind</a:t>
            </a:r>
          </a:p>
          <a:p>
            <a:pPr algn="l"/>
            <a:r>
              <a:rPr lang="en-US" sz="1600" dirty="0">
                <a:solidFill>
                  <a:srgbClr val="2C2E31"/>
                </a:solidFill>
              </a:rPr>
              <a:t>      </a:t>
            </a:r>
            <a:r>
              <a:rPr lang="en-US" sz="1600" b="0" i="0" dirty="0">
                <a:solidFill>
                  <a:srgbClr val="2C2E31"/>
                </a:solidFill>
                <a:effectLst/>
              </a:rPr>
              <a:t> of long-term dedication can be difficult, particularly when</a:t>
            </a:r>
          </a:p>
          <a:p>
            <a:pPr algn="l"/>
            <a:r>
              <a:rPr lang="en-US" sz="1600" dirty="0">
                <a:solidFill>
                  <a:srgbClr val="2C2E31"/>
                </a:solidFill>
              </a:rPr>
              <a:t>      </a:t>
            </a:r>
            <a:r>
              <a:rPr lang="en-US" sz="1600" b="0" i="0" dirty="0">
                <a:solidFill>
                  <a:srgbClr val="2C2E31"/>
                </a:solidFill>
                <a:effectLst/>
              </a:rPr>
              <a:t> company requirements and technology change.</a:t>
            </a:r>
          </a:p>
        </p:txBody>
      </p:sp>
      <p:sp>
        <p:nvSpPr>
          <p:cNvPr id="5" name="Rectangle 4">
            <a:extLst>
              <a:ext uri="{FF2B5EF4-FFF2-40B4-BE49-F238E27FC236}">
                <a16:creationId xmlns:a16="http://schemas.microsoft.com/office/drawing/2014/main" id="{ACE23790-F1C2-8378-6442-1682CE745FA7}"/>
              </a:ext>
            </a:extLst>
          </p:cNvPr>
          <p:cNvSpPr/>
          <p:nvPr/>
        </p:nvSpPr>
        <p:spPr>
          <a:xfrm>
            <a:off x="3872" y="5917"/>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Why Demonstrate the Advantages Using LFDT Platforms for Carbon Accounting and Tracking </a:t>
            </a:r>
          </a:p>
        </p:txBody>
      </p:sp>
      <p:sp>
        <p:nvSpPr>
          <p:cNvPr id="17" name="Rectangle 4">
            <a:extLst>
              <a:ext uri="{FF2B5EF4-FFF2-40B4-BE49-F238E27FC236}">
                <a16:creationId xmlns:a16="http://schemas.microsoft.com/office/drawing/2014/main" id="{A6A74F91-1808-2B6E-35F6-04D2B1869C29}"/>
              </a:ext>
            </a:extLst>
          </p:cNvPr>
          <p:cNvSpPr>
            <a:spLocks noChangeArrowheads="1"/>
          </p:cNvSpPr>
          <p:nvPr/>
        </p:nvSpPr>
        <p:spPr bwMode="auto">
          <a:xfrm>
            <a:off x="0" y="-366739"/>
            <a:ext cx="65" cy="733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1B1375A6-CED9-7DAB-D653-276B737EBC98}"/>
              </a:ext>
            </a:extLst>
          </p:cNvPr>
          <p:cNvSpPr txBox="1"/>
          <p:nvPr/>
        </p:nvSpPr>
        <p:spPr>
          <a:xfrm>
            <a:off x="337116" y="703143"/>
            <a:ext cx="11759310" cy="400110"/>
          </a:xfrm>
          <a:prstGeom prst="rect">
            <a:avLst/>
          </a:prstGeom>
          <a:noFill/>
        </p:spPr>
        <p:txBody>
          <a:bodyPr wrap="square" rtlCol="0">
            <a:spAutoFit/>
          </a:bodyPr>
          <a:lstStyle/>
          <a:p>
            <a:r>
              <a:rPr lang="en-US" sz="2000" u="sng" dirty="0">
                <a:solidFill>
                  <a:schemeClr val="tx2">
                    <a:lumMod val="75000"/>
                    <a:lumOff val="25000"/>
                  </a:schemeClr>
                </a:solidFill>
              </a:rPr>
              <a:t>Documented Issues Developing, Deploying a Digital Twin and the Advantages Using LFDT Platforms/Systems</a:t>
            </a:r>
          </a:p>
        </p:txBody>
      </p:sp>
      <p:sp>
        <p:nvSpPr>
          <p:cNvPr id="29" name="Rectangle 28">
            <a:extLst>
              <a:ext uri="{FF2B5EF4-FFF2-40B4-BE49-F238E27FC236}">
                <a16:creationId xmlns:a16="http://schemas.microsoft.com/office/drawing/2014/main" id="{E475B411-2A01-EC65-976D-D373E671F2E8}"/>
              </a:ext>
            </a:extLst>
          </p:cNvPr>
          <p:cNvSpPr/>
          <p:nvPr/>
        </p:nvSpPr>
        <p:spPr>
          <a:xfrm>
            <a:off x="6096000" y="1527048"/>
            <a:ext cx="6000426" cy="5262979"/>
          </a:xfrm>
          <a:prstGeom prst="rect">
            <a:avLst/>
          </a:prstGeom>
          <a:noFill/>
          <a:ln>
            <a:solidFill>
              <a:schemeClr val="accent1"/>
            </a:solidFill>
          </a:ln>
        </p:spPr>
        <p:txBody>
          <a:bodyPr wrap="square" lIns="91440" tIns="45720" rIns="91440" bIns="45720">
            <a:spAutoFit/>
          </a:bodyPr>
          <a:lstStyle/>
          <a:p>
            <a:pPr marL="342900" indent="-342900">
              <a:buAutoNum type="arabicPeriod"/>
            </a:pPr>
            <a:r>
              <a:rPr lang="en-US" sz="1600" dirty="0"/>
              <a:t>LFDT platforms offer a cost effective modular and customizable architecture, allowing businesses to tailor blockchain solutions to their specific needs while ensuring scalability and performance. </a:t>
            </a:r>
            <a:endParaRPr lang="en-US" sz="1600" b="1" dirty="0"/>
          </a:p>
          <a:p>
            <a:pPr marL="342900" indent="-342900" algn="l">
              <a:buAutoNum type="arabicPeriod" startAt="2"/>
            </a:pPr>
            <a:r>
              <a:rPr lang="en-US" sz="1600" dirty="0">
                <a:solidFill>
                  <a:srgbClr val="2C2E31"/>
                </a:solidFill>
              </a:rPr>
              <a:t>LFDT platforms are best choice for </a:t>
            </a:r>
            <a:r>
              <a:rPr lang="en-US" sz="1600" dirty="0"/>
              <a:t>processing large volumes of </a:t>
            </a:r>
            <a:r>
              <a:rPr lang="en-US" sz="1600" b="1" dirty="0"/>
              <a:t>GHG emission IoT data through Fabric channels and Iroha.</a:t>
            </a:r>
          </a:p>
          <a:p>
            <a:pPr marL="342900" indent="-342900" algn="l">
              <a:buAutoNum type="arabicPeriod" startAt="2"/>
            </a:pPr>
            <a:r>
              <a:rPr lang="en-US" sz="1600" dirty="0">
                <a:solidFill>
                  <a:srgbClr val="2C2E31"/>
                </a:solidFill>
              </a:rPr>
              <a:t>LFDT </a:t>
            </a:r>
            <a:r>
              <a:rPr lang="en-US" sz="1600" dirty="0"/>
              <a:t>platforms facilitate seamless systems integration by offering interoperable frameworks and tools that connect diverse technologies and data sources within a permissioned blockchain network. </a:t>
            </a:r>
          </a:p>
          <a:p>
            <a:pPr marL="342900" indent="-342900" algn="l">
              <a:buAutoNum type="arabicPeriod" startAt="2"/>
            </a:pPr>
            <a:r>
              <a:rPr lang="en-US" sz="1600" dirty="0">
                <a:solidFill>
                  <a:srgbClr val="2C2E31"/>
                </a:solidFill>
              </a:rPr>
              <a:t> </a:t>
            </a:r>
            <a:r>
              <a:rPr lang="en-US" sz="1600" dirty="0"/>
              <a:t>With advanced cryptographic techniques and tamper-resistant ledgers, LFDT platforms provide robust security, safeguarding data integrity and confidentiality in enterprise applications.</a:t>
            </a:r>
            <a:endParaRPr lang="en-US" sz="1600" dirty="0">
              <a:solidFill>
                <a:srgbClr val="2C2E31"/>
              </a:solidFill>
            </a:endParaRPr>
          </a:p>
          <a:p>
            <a:pPr marL="342900" indent="-342900" algn="l">
              <a:buAutoNum type="arabicPeriod" startAt="5"/>
            </a:pPr>
            <a:r>
              <a:rPr lang="en-US" sz="1600" dirty="0">
                <a:solidFill>
                  <a:srgbClr val="001D35"/>
                </a:solidFill>
              </a:rPr>
              <a:t>LFDT </a:t>
            </a:r>
            <a:r>
              <a:rPr lang="en-US" sz="1600" dirty="0"/>
              <a:t>platforms provide flexible, modular tools that enable the</a:t>
            </a:r>
          </a:p>
          <a:p>
            <a:pPr algn="l"/>
            <a:r>
              <a:rPr lang="en-US" sz="1600" dirty="0"/>
              <a:t>       creation of custom blockchain solutions tailored to unique  </a:t>
            </a:r>
          </a:p>
          <a:p>
            <a:pPr algn="l"/>
            <a:r>
              <a:rPr lang="en-US" sz="1600" dirty="0"/>
              <a:t>       system requirements, making them ideal where no universal</a:t>
            </a:r>
          </a:p>
          <a:p>
            <a:pPr algn="l"/>
            <a:r>
              <a:rPr lang="en-US" sz="1600" dirty="0"/>
              <a:t>       frameworks exist. </a:t>
            </a:r>
          </a:p>
          <a:p>
            <a:pPr algn="l"/>
            <a:r>
              <a:rPr lang="en-US" sz="1600" dirty="0">
                <a:solidFill>
                  <a:srgbClr val="2C2E31"/>
                </a:solidFill>
              </a:rPr>
              <a:t>6</a:t>
            </a:r>
            <a:r>
              <a:rPr lang="en-US" sz="1600" i="0" dirty="0">
                <a:solidFill>
                  <a:srgbClr val="2C2E31"/>
                </a:solidFill>
                <a:effectLst/>
              </a:rPr>
              <a:t>.    Long-term Maintenance </a:t>
            </a:r>
            <a:r>
              <a:rPr lang="en-US" sz="1600" b="0" i="0" dirty="0">
                <a:solidFill>
                  <a:srgbClr val="2C2E31"/>
                </a:solidFill>
                <a:effectLst/>
              </a:rPr>
              <a:t>For digital twins to continue being</a:t>
            </a:r>
          </a:p>
          <a:p>
            <a:pPr algn="l"/>
            <a:r>
              <a:rPr lang="en-US" sz="1600" dirty="0">
                <a:solidFill>
                  <a:srgbClr val="2C2E31"/>
                </a:solidFill>
              </a:rPr>
              <a:t>   </a:t>
            </a:r>
            <a:r>
              <a:rPr lang="en-US" sz="1600" b="0" i="0" dirty="0">
                <a:solidFill>
                  <a:srgbClr val="2C2E31"/>
                </a:solidFill>
                <a:effectLst/>
              </a:rPr>
              <a:t>    accurate and helpful, constant upkeep is necessary. </a:t>
            </a:r>
            <a:r>
              <a:rPr lang="en-US" sz="1600" dirty="0"/>
              <a:t>LFDT</a:t>
            </a:r>
          </a:p>
          <a:p>
            <a:pPr algn="l"/>
            <a:r>
              <a:rPr lang="en-US" sz="1600" dirty="0"/>
              <a:t>       platforms simplify blockchain maintenance with modular</a:t>
            </a:r>
          </a:p>
          <a:p>
            <a:pPr algn="l"/>
            <a:r>
              <a:rPr lang="en-US" sz="1600" dirty="0"/>
              <a:t>       architectures, enabling easy updates, customization, and</a:t>
            </a:r>
          </a:p>
          <a:p>
            <a:pPr algn="l"/>
            <a:r>
              <a:rPr lang="en-US" sz="1600" dirty="0"/>
              <a:t>       scalability without disrupting the network. </a:t>
            </a:r>
            <a:endParaRPr lang="en-US" sz="1600" b="0" i="0" dirty="0">
              <a:solidFill>
                <a:srgbClr val="2C2E31"/>
              </a:solidFill>
              <a:effectLst/>
              <a:latin typeface="Rubik"/>
            </a:endParaRPr>
          </a:p>
        </p:txBody>
      </p:sp>
      <p:sp>
        <p:nvSpPr>
          <p:cNvPr id="30" name="TextBox 29">
            <a:extLst>
              <a:ext uri="{FF2B5EF4-FFF2-40B4-BE49-F238E27FC236}">
                <a16:creationId xmlns:a16="http://schemas.microsoft.com/office/drawing/2014/main" id="{5C5D35F7-0F32-4BED-76A4-4882A3532DE1}"/>
              </a:ext>
            </a:extLst>
          </p:cNvPr>
          <p:cNvSpPr txBox="1"/>
          <p:nvPr/>
        </p:nvSpPr>
        <p:spPr>
          <a:xfrm>
            <a:off x="170339" y="1119145"/>
            <a:ext cx="876332" cy="400110"/>
          </a:xfrm>
          <a:prstGeom prst="rect">
            <a:avLst/>
          </a:prstGeom>
          <a:noFill/>
        </p:spPr>
        <p:txBody>
          <a:bodyPr wrap="square" rtlCol="0">
            <a:spAutoFit/>
          </a:bodyPr>
          <a:lstStyle/>
          <a:p>
            <a:r>
              <a:rPr lang="en-US" sz="2000" u="sng" dirty="0">
                <a:solidFill>
                  <a:schemeClr val="tx2">
                    <a:lumMod val="75000"/>
                    <a:lumOff val="25000"/>
                  </a:schemeClr>
                </a:solidFill>
              </a:rPr>
              <a:t>Issues</a:t>
            </a:r>
          </a:p>
        </p:txBody>
      </p:sp>
      <p:sp>
        <p:nvSpPr>
          <p:cNvPr id="31" name="TextBox 30">
            <a:extLst>
              <a:ext uri="{FF2B5EF4-FFF2-40B4-BE49-F238E27FC236}">
                <a16:creationId xmlns:a16="http://schemas.microsoft.com/office/drawing/2014/main" id="{A84A1673-34B4-6C55-658C-002869007F17}"/>
              </a:ext>
            </a:extLst>
          </p:cNvPr>
          <p:cNvSpPr txBox="1"/>
          <p:nvPr/>
        </p:nvSpPr>
        <p:spPr>
          <a:xfrm>
            <a:off x="5994295" y="1115568"/>
            <a:ext cx="4667953" cy="400110"/>
          </a:xfrm>
          <a:prstGeom prst="rect">
            <a:avLst/>
          </a:prstGeom>
          <a:noFill/>
        </p:spPr>
        <p:txBody>
          <a:bodyPr wrap="square" rtlCol="0">
            <a:spAutoFit/>
          </a:bodyPr>
          <a:lstStyle/>
          <a:p>
            <a:r>
              <a:rPr lang="en-US" sz="2000" u="sng" dirty="0">
                <a:solidFill>
                  <a:schemeClr val="tx2">
                    <a:lumMod val="75000"/>
                    <a:lumOff val="25000"/>
                  </a:schemeClr>
                </a:solidFill>
              </a:rPr>
              <a:t>LFDT Advantage</a:t>
            </a:r>
          </a:p>
        </p:txBody>
      </p:sp>
    </p:spTree>
    <p:extLst>
      <p:ext uri="{BB962C8B-B14F-4D97-AF65-F5344CB8AC3E}">
        <p14:creationId xmlns:p14="http://schemas.microsoft.com/office/powerpoint/2010/main" val="1370253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F10702-6580-3398-1806-59E4E8F860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DA2CCB5-88EA-A4F7-5DF9-A97CBC19E192}"/>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11" name="Rectangle 10">
            <a:extLst>
              <a:ext uri="{FF2B5EF4-FFF2-40B4-BE49-F238E27FC236}">
                <a16:creationId xmlns:a16="http://schemas.microsoft.com/office/drawing/2014/main" id="{CB3A395A-F2BE-B551-B1CB-2D8F3739A5D8}"/>
              </a:ext>
            </a:extLst>
          </p:cNvPr>
          <p:cNvSpPr/>
          <p:nvPr/>
        </p:nvSpPr>
        <p:spPr>
          <a:xfrm>
            <a:off x="95574" y="1396619"/>
            <a:ext cx="12000852" cy="5324535"/>
          </a:xfrm>
          <a:prstGeom prst="rect">
            <a:avLst/>
          </a:prstGeom>
          <a:noFill/>
          <a:ln>
            <a:noFill/>
          </a:ln>
        </p:spPr>
        <p:txBody>
          <a:bodyPr wrap="square" lIns="91440" tIns="45720" rIns="91440" bIns="45720">
            <a:spAutoFit/>
          </a:bodyPr>
          <a:lstStyle/>
          <a:p>
            <a:pPr marL="342900" indent="-342900">
              <a:buAutoNum type="arabicPeriod"/>
            </a:pPr>
            <a:r>
              <a:rPr lang="en-US" sz="1600" b="1" i="0" dirty="0">
                <a:solidFill>
                  <a:schemeClr val="tx2">
                    <a:lumMod val="75000"/>
                    <a:lumOff val="25000"/>
                  </a:schemeClr>
                </a:solidFill>
                <a:effectLst/>
              </a:rPr>
              <a:t>Issue - High initial investment:</a:t>
            </a:r>
            <a:r>
              <a:rPr lang="en-US" sz="1600" b="0" i="0" dirty="0">
                <a:solidFill>
                  <a:schemeClr val="tx2">
                    <a:lumMod val="75000"/>
                    <a:lumOff val="25000"/>
                  </a:schemeClr>
                </a:solidFill>
                <a:effectLst/>
              </a:rPr>
              <a:t> </a:t>
            </a:r>
            <a:r>
              <a:rPr lang="en-US" sz="1600" b="0" i="0" dirty="0">
                <a:solidFill>
                  <a:srgbClr val="001D35"/>
                </a:solidFill>
                <a:effectLst/>
              </a:rPr>
              <a:t>Implementing a digital twin can require significant upfront costs for hardware, software, and expertise.</a:t>
            </a:r>
          </a:p>
          <a:p>
            <a:r>
              <a:rPr lang="en-US" sz="1600" dirty="0">
                <a:solidFill>
                  <a:srgbClr val="001D35"/>
                </a:solidFill>
              </a:rPr>
              <a:t>           </a:t>
            </a:r>
            <a:r>
              <a:rPr lang="en-US" sz="1600" b="1" dirty="0">
                <a:solidFill>
                  <a:schemeClr val="tx2">
                    <a:lumMod val="75000"/>
                    <a:lumOff val="25000"/>
                  </a:schemeClr>
                </a:solidFill>
              </a:rPr>
              <a:t>Solution:</a:t>
            </a:r>
            <a:r>
              <a:rPr lang="en-US" sz="1600" dirty="0">
                <a:solidFill>
                  <a:srgbClr val="001D35"/>
                </a:solidFill>
              </a:rPr>
              <a:t> </a:t>
            </a:r>
            <a:r>
              <a:rPr lang="en-US" sz="1600" dirty="0"/>
              <a:t>LFDT platforms offer a cost effective modular and customizable architecture, allowing businesses to tailor blockchain</a:t>
            </a:r>
          </a:p>
          <a:p>
            <a:r>
              <a:rPr lang="en-US" sz="1600" dirty="0"/>
              <a:t>           solutions to their specific needs while ensuring scalability and performance. </a:t>
            </a:r>
            <a:endParaRPr lang="en-US" sz="1600" dirty="0">
              <a:solidFill>
                <a:srgbClr val="001D35"/>
              </a:solidFill>
            </a:endParaRPr>
          </a:p>
          <a:p>
            <a:endParaRPr lang="en-US" sz="1600" b="1" dirty="0"/>
          </a:p>
          <a:p>
            <a:pPr marL="342900" indent="-342900" algn="l">
              <a:buAutoNum type="arabicPeriod" startAt="2"/>
            </a:pPr>
            <a:r>
              <a:rPr lang="en-US" sz="1600" b="1" i="0" dirty="0">
                <a:solidFill>
                  <a:schemeClr val="tx2">
                    <a:lumMod val="75000"/>
                    <a:lumOff val="25000"/>
                  </a:schemeClr>
                </a:solidFill>
                <a:effectLst/>
              </a:rPr>
              <a:t>Issue - Need for real-time Data Processing:</a:t>
            </a:r>
            <a:r>
              <a:rPr lang="en-US" sz="1600" b="1" i="0" dirty="0">
                <a:solidFill>
                  <a:srgbClr val="2C2E31"/>
                </a:solidFill>
                <a:effectLst/>
              </a:rPr>
              <a:t> </a:t>
            </a:r>
            <a:r>
              <a:rPr lang="en-US" sz="1600" b="0" i="0" dirty="0">
                <a:solidFill>
                  <a:srgbClr val="2C2E31"/>
                </a:solidFill>
                <a:effectLst/>
              </a:rPr>
              <a:t>Real-time data is essential for digital twins, but processing it fast and effectively requires a strong IT infrastructure, which presents a challenge for some businesses. </a:t>
            </a:r>
          </a:p>
          <a:p>
            <a:r>
              <a:rPr lang="en-US" sz="1600" dirty="0">
                <a:solidFill>
                  <a:srgbClr val="2C2E31"/>
                </a:solidFill>
              </a:rPr>
              <a:t>          </a:t>
            </a:r>
            <a:r>
              <a:rPr lang="en-US" sz="1600" b="1" dirty="0">
                <a:solidFill>
                  <a:schemeClr val="tx2">
                    <a:lumMod val="75000"/>
                    <a:lumOff val="25000"/>
                  </a:schemeClr>
                </a:solidFill>
              </a:rPr>
              <a:t>Solution: </a:t>
            </a:r>
            <a:r>
              <a:rPr lang="en-US" sz="1600" dirty="0">
                <a:solidFill>
                  <a:srgbClr val="2C2E31"/>
                </a:solidFill>
              </a:rPr>
              <a:t>LFDT platforms are best choice for </a:t>
            </a:r>
            <a:r>
              <a:rPr lang="en-US" sz="1600" dirty="0"/>
              <a:t>processing large volumes of </a:t>
            </a:r>
            <a:r>
              <a:rPr lang="en-US" sz="1600" b="1" dirty="0"/>
              <a:t>GHG emission IoT data through Fabric channels and Iroha.</a:t>
            </a:r>
          </a:p>
          <a:p>
            <a:pPr marL="342900" indent="-342900" algn="l">
              <a:buAutoNum type="arabicPeriod" startAt="2"/>
            </a:pPr>
            <a:endParaRPr lang="en-US" sz="1600" b="0" i="0" dirty="0">
              <a:solidFill>
                <a:srgbClr val="2C2E31"/>
              </a:solidFill>
              <a:effectLst/>
            </a:endParaRPr>
          </a:p>
          <a:p>
            <a:pPr marL="342900" indent="-342900" algn="l">
              <a:buAutoNum type="arabicPeriod" startAt="3"/>
            </a:pPr>
            <a:r>
              <a:rPr lang="en-US" sz="1600" b="1" dirty="0">
                <a:solidFill>
                  <a:schemeClr val="tx2">
                    <a:lumMod val="75000"/>
                    <a:lumOff val="25000"/>
                  </a:schemeClr>
                </a:solidFill>
              </a:rPr>
              <a:t>Issue - Systems Integration: </a:t>
            </a:r>
            <a:r>
              <a:rPr lang="en-US" sz="1600" b="0" i="0" dirty="0">
                <a:solidFill>
                  <a:srgbClr val="2C2E31"/>
                </a:solidFill>
                <a:effectLst/>
              </a:rPr>
              <a:t>Digital twins are not isolated entities. They must integrate with current technology and systems. Because it frequently entails integrating new software with historical systems that weren't intended to communicate with one another</a:t>
            </a:r>
            <a:r>
              <a:rPr lang="en-US" sz="1600" dirty="0">
                <a:solidFill>
                  <a:srgbClr val="2C2E31"/>
                </a:solidFill>
              </a:rPr>
              <a:t>.</a:t>
            </a:r>
          </a:p>
          <a:p>
            <a:r>
              <a:rPr lang="en-US" sz="1600" dirty="0">
                <a:solidFill>
                  <a:srgbClr val="2C2E31"/>
                </a:solidFill>
              </a:rPr>
              <a:t>          </a:t>
            </a:r>
            <a:r>
              <a:rPr lang="en-US" sz="1600" b="1" dirty="0">
                <a:solidFill>
                  <a:schemeClr val="tx2">
                    <a:lumMod val="75000"/>
                    <a:lumOff val="25000"/>
                  </a:schemeClr>
                </a:solidFill>
              </a:rPr>
              <a:t>Solution: </a:t>
            </a:r>
            <a:r>
              <a:rPr lang="en-US" sz="1600" dirty="0">
                <a:solidFill>
                  <a:srgbClr val="2C2E31"/>
                </a:solidFill>
              </a:rPr>
              <a:t>LFDT </a:t>
            </a:r>
            <a:r>
              <a:rPr lang="en-US" sz="1600" dirty="0"/>
              <a:t>platforms facilitate seamless systems integration by offering interoperable frameworks and tools that connect diverse</a:t>
            </a:r>
          </a:p>
          <a:p>
            <a:r>
              <a:rPr lang="en-US" sz="1600" dirty="0"/>
              <a:t>          technologies and data sources within a permissioned blockchain network. </a:t>
            </a:r>
            <a:endParaRPr lang="en-US" sz="1600" dirty="0">
              <a:solidFill>
                <a:srgbClr val="2C2E31"/>
              </a:solidFill>
            </a:endParaRPr>
          </a:p>
          <a:p>
            <a:pPr marL="342900" indent="-342900" algn="l">
              <a:buAutoNum type="arabicPeriod" startAt="3"/>
            </a:pPr>
            <a:endParaRPr lang="en-US" sz="1600" b="0" i="0" dirty="0">
              <a:solidFill>
                <a:srgbClr val="2C2E31"/>
              </a:solidFill>
              <a:effectLst/>
            </a:endParaRPr>
          </a:p>
          <a:p>
            <a:pPr marL="342900" indent="-342900" algn="l">
              <a:buAutoNum type="arabicPeriod" startAt="4"/>
            </a:pPr>
            <a:r>
              <a:rPr lang="en-US" sz="1600" b="1" dirty="0">
                <a:solidFill>
                  <a:schemeClr val="tx2">
                    <a:lumMod val="75000"/>
                    <a:lumOff val="25000"/>
                  </a:schemeClr>
                </a:solidFill>
              </a:rPr>
              <a:t>Issue - Data Protection</a:t>
            </a:r>
            <a:r>
              <a:rPr lang="en-US" sz="1600" dirty="0">
                <a:solidFill>
                  <a:schemeClr val="tx2">
                    <a:lumMod val="75000"/>
                    <a:lumOff val="25000"/>
                  </a:schemeClr>
                </a:solidFill>
              </a:rPr>
              <a:t>: </a:t>
            </a:r>
            <a:r>
              <a:rPr lang="en-US" sz="1600" dirty="0">
                <a:solidFill>
                  <a:srgbClr val="2C2E31"/>
                </a:solidFill>
              </a:rPr>
              <a:t>Sensitive data associated with a digital twin may need additional security measures.</a:t>
            </a:r>
          </a:p>
          <a:p>
            <a:pPr algn="l"/>
            <a:r>
              <a:rPr lang="en-US" sz="1600" dirty="0">
                <a:solidFill>
                  <a:srgbClr val="2C2E31"/>
                </a:solidFill>
              </a:rPr>
              <a:t>           </a:t>
            </a:r>
            <a:r>
              <a:rPr lang="en-US" sz="1600" b="1" dirty="0">
                <a:solidFill>
                  <a:schemeClr val="tx2">
                    <a:lumMod val="75000"/>
                    <a:lumOff val="25000"/>
                  </a:schemeClr>
                </a:solidFill>
              </a:rPr>
              <a:t>Solution: </a:t>
            </a:r>
            <a:r>
              <a:rPr lang="en-US" sz="1600" dirty="0"/>
              <a:t>With advanced cryptographic techniques and tamper-resistant ledgers, LFDT platforms provide robust security, safeguarding</a:t>
            </a:r>
          </a:p>
          <a:p>
            <a:pPr algn="l"/>
            <a:r>
              <a:rPr lang="en-US" sz="1600" dirty="0"/>
              <a:t>           data</a:t>
            </a:r>
            <a:r>
              <a:rPr lang="en-US" dirty="0"/>
              <a:t> integrity and confidentiality in enterprise applications.</a:t>
            </a:r>
          </a:p>
          <a:p>
            <a:pPr algn="l"/>
            <a:endParaRPr lang="en-US" dirty="0"/>
          </a:p>
          <a:p>
            <a:pPr marL="342900" indent="-342900" algn="l">
              <a:buAutoNum type="arabicPeriod" startAt="5"/>
            </a:pPr>
            <a:r>
              <a:rPr kumimoji="0" lang="en-US" altLang="en-US" sz="1600" b="1" i="0" u="none" strike="noStrike" cap="none" normalizeH="0" baseline="0" dirty="0">
                <a:ln>
                  <a:noFill/>
                </a:ln>
                <a:solidFill>
                  <a:schemeClr val="tx2">
                    <a:lumMod val="75000"/>
                    <a:lumOff val="25000"/>
                  </a:schemeClr>
                </a:solidFill>
                <a:effectLst/>
              </a:rPr>
              <a:t>Issue - No universal framework:</a:t>
            </a:r>
            <a:r>
              <a:rPr kumimoji="0" lang="en-US" altLang="en-US" sz="1600" b="0" i="0" u="none" strike="noStrike" cap="none" normalizeH="0" baseline="0" dirty="0">
                <a:ln>
                  <a:noFill/>
                </a:ln>
                <a:solidFill>
                  <a:schemeClr val="tx2">
                    <a:lumMod val="75000"/>
                    <a:lumOff val="25000"/>
                  </a:schemeClr>
                </a:solidFill>
                <a:effectLst/>
              </a:rPr>
              <a:t> </a:t>
            </a:r>
            <a:r>
              <a:rPr kumimoji="0" lang="en-US" altLang="en-US" sz="1600" b="0" i="0" u="none" strike="noStrike" cap="none" normalizeH="0" baseline="0" dirty="0">
                <a:ln>
                  <a:noFill/>
                </a:ln>
                <a:solidFill>
                  <a:srgbClr val="001D35"/>
                </a:solidFill>
                <a:effectLst/>
              </a:rPr>
              <a:t>There is currently no standardized approach to building and managing digital twins, leading to potential inconsistencies</a:t>
            </a:r>
            <a:endParaRPr lang="en-US" altLang="en-US" sz="1600" dirty="0">
              <a:solidFill>
                <a:srgbClr val="001D35"/>
              </a:solidFill>
            </a:endParaRPr>
          </a:p>
          <a:p>
            <a:pPr algn="l"/>
            <a:r>
              <a:rPr lang="en-US" altLang="en-US" sz="1600" dirty="0">
                <a:solidFill>
                  <a:srgbClr val="001D35"/>
                </a:solidFill>
              </a:rPr>
              <a:t>           </a:t>
            </a:r>
            <a:r>
              <a:rPr lang="en-US" sz="1600" b="1" dirty="0">
                <a:solidFill>
                  <a:schemeClr val="tx2">
                    <a:lumMod val="75000"/>
                    <a:lumOff val="25000"/>
                  </a:schemeClr>
                </a:solidFill>
              </a:rPr>
              <a:t>Solution: </a:t>
            </a:r>
            <a:r>
              <a:rPr lang="en-US" sz="1600" dirty="0">
                <a:solidFill>
                  <a:srgbClr val="001D35"/>
                </a:solidFill>
              </a:rPr>
              <a:t>LFDT </a:t>
            </a:r>
            <a:r>
              <a:rPr lang="en-US" sz="1600" dirty="0"/>
              <a:t>platforms provide flexible, modular tools that enable the  creation of custom blockchain solutions tailored to unique</a:t>
            </a:r>
          </a:p>
          <a:p>
            <a:pPr algn="l"/>
            <a:r>
              <a:rPr lang="en-US" sz="1600" dirty="0"/>
              <a:t>           system requirements, making them ideal where no universal frameworks exist. </a:t>
            </a:r>
            <a:endParaRPr kumimoji="0" lang="en-US" altLang="en-US" sz="1600" b="0" i="0" u="none" strike="noStrike" cap="none" normalizeH="0" baseline="0" dirty="0">
              <a:ln>
                <a:noFill/>
              </a:ln>
              <a:solidFill>
                <a:srgbClr val="001D35"/>
              </a:solidFill>
              <a:effectLst/>
            </a:endParaRPr>
          </a:p>
        </p:txBody>
      </p:sp>
      <p:sp>
        <p:nvSpPr>
          <p:cNvPr id="5" name="Rectangle 4">
            <a:extLst>
              <a:ext uri="{FF2B5EF4-FFF2-40B4-BE49-F238E27FC236}">
                <a16:creationId xmlns:a16="http://schemas.microsoft.com/office/drawing/2014/main" id="{01E3DD51-66BA-5E91-11A2-12C5926F6126}"/>
              </a:ext>
            </a:extLst>
          </p:cNvPr>
          <p:cNvSpPr/>
          <p:nvPr/>
        </p:nvSpPr>
        <p:spPr>
          <a:xfrm>
            <a:off x="3872" y="5917"/>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Why Show LFDT Platform Benefits for Carbon Tracking Using a Digital Twin</a:t>
            </a:r>
          </a:p>
        </p:txBody>
      </p:sp>
      <p:sp>
        <p:nvSpPr>
          <p:cNvPr id="17" name="Rectangle 4">
            <a:extLst>
              <a:ext uri="{FF2B5EF4-FFF2-40B4-BE49-F238E27FC236}">
                <a16:creationId xmlns:a16="http://schemas.microsoft.com/office/drawing/2014/main" id="{1CCEAB49-53C2-DE9F-4E29-CDAABDDBA810}"/>
              </a:ext>
            </a:extLst>
          </p:cNvPr>
          <p:cNvSpPr>
            <a:spLocks noChangeArrowheads="1"/>
          </p:cNvSpPr>
          <p:nvPr/>
        </p:nvSpPr>
        <p:spPr bwMode="auto">
          <a:xfrm>
            <a:off x="0" y="-366739"/>
            <a:ext cx="65" cy="733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7CCA25CE-9EA3-9307-9C8F-8F47B96E8B7E}"/>
              </a:ext>
            </a:extLst>
          </p:cNvPr>
          <p:cNvSpPr txBox="1"/>
          <p:nvPr/>
        </p:nvSpPr>
        <p:spPr>
          <a:xfrm>
            <a:off x="224978" y="806655"/>
            <a:ext cx="11759310" cy="400110"/>
          </a:xfrm>
          <a:prstGeom prst="rect">
            <a:avLst/>
          </a:prstGeom>
          <a:noFill/>
        </p:spPr>
        <p:txBody>
          <a:bodyPr wrap="square" rtlCol="0">
            <a:spAutoFit/>
          </a:bodyPr>
          <a:lstStyle/>
          <a:p>
            <a:r>
              <a:rPr lang="en-US" sz="2000" u="sng" dirty="0"/>
              <a:t>Documented Issues Developing, Deploying a Digital Twin and the Advantages Using LFDT Platforms/Systems</a:t>
            </a:r>
          </a:p>
        </p:txBody>
      </p:sp>
    </p:spTree>
    <p:extLst>
      <p:ext uri="{BB962C8B-B14F-4D97-AF65-F5344CB8AC3E}">
        <p14:creationId xmlns:p14="http://schemas.microsoft.com/office/powerpoint/2010/main" val="1123432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ECFF">
            <a:alpha val="25000"/>
          </a:srgbClr>
        </a:solidFill>
        <a:effectLst/>
      </p:bgPr>
    </p:bg>
    <p:spTree>
      <p:nvGrpSpPr>
        <p:cNvPr id="1" name="">
          <a:extLst>
            <a:ext uri="{FF2B5EF4-FFF2-40B4-BE49-F238E27FC236}">
              <a16:creationId xmlns:a16="http://schemas.microsoft.com/office/drawing/2014/main" id="{F3176931-F8FD-2C47-F76F-CC9B9BC2C66F}"/>
            </a:ext>
          </a:extLst>
        </p:cNvPr>
        <p:cNvGrpSpPr/>
        <p:nvPr/>
      </p:nvGrpSpPr>
      <p:grpSpPr>
        <a:xfrm>
          <a:off x="0" y="0"/>
          <a:ext cx="0" cy="0"/>
          <a:chOff x="0" y="0"/>
          <a:chExt cx="0" cy="0"/>
        </a:xfrm>
      </p:grpSpPr>
      <p:pic>
        <p:nvPicPr>
          <p:cNvPr id="1048" name="Picture 24" descr="Spring on meadow Meadow near forest Grass Stock Photo">
            <a:extLst>
              <a:ext uri="{FF2B5EF4-FFF2-40B4-BE49-F238E27FC236}">
                <a16:creationId xmlns:a16="http://schemas.microsoft.com/office/drawing/2014/main" id="{BDDC9892-D995-EE36-BB8F-5CB29F293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 y="4200"/>
            <a:ext cx="12180025" cy="650210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34">
            <a:extLst>
              <a:ext uri="{FF2B5EF4-FFF2-40B4-BE49-F238E27FC236}">
                <a16:creationId xmlns:a16="http://schemas.microsoft.com/office/drawing/2014/main" id="{DD3B0D6B-3F1A-3AB9-88DD-974B65F4D87F}"/>
              </a:ext>
            </a:extLst>
          </p:cNvPr>
          <p:cNvSpPr/>
          <p:nvPr/>
        </p:nvSpPr>
        <p:spPr>
          <a:xfrm>
            <a:off x="9961187" y="1792190"/>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E0FE1092-1CCE-FEC0-749C-96D6E6EC033C}"/>
              </a:ext>
            </a:extLst>
          </p:cNvPr>
          <p:cNvSpPr/>
          <p:nvPr/>
        </p:nvSpPr>
        <p:spPr>
          <a:xfrm>
            <a:off x="7567793" y="1792190"/>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61B9503-5E4B-26D8-0B5E-1B9ECBA9F7DE}"/>
              </a:ext>
            </a:extLst>
          </p:cNvPr>
          <p:cNvSpPr/>
          <p:nvPr/>
        </p:nvSpPr>
        <p:spPr>
          <a:xfrm>
            <a:off x="5161241" y="1769272"/>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CD2D44-FB47-49ED-F262-6878A7A2853D}"/>
              </a:ext>
            </a:extLst>
          </p:cNvPr>
          <p:cNvSpPr/>
          <p:nvPr/>
        </p:nvSpPr>
        <p:spPr>
          <a:xfrm>
            <a:off x="2714789" y="1774434"/>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B55D7F5-DACF-BDC6-70E5-F209DA4B8968}"/>
              </a:ext>
            </a:extLst>
          </p:cNvPr>
          <p:cNvSpPr/>
          <p:nvPr/>
        </p:nvSpPr>
        <p:spPr>
          <a:xfrm>
            <a:off x="251593" y="1774434"/>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5FB68F8-207D-D103-99FB-9FF20A5C9CA7}"/>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 Linux Foundation Decentralized Trust</a:t>
            </a:r>
          </a:p>
        </p:txBody>
      </p:sp>
      <p:sp>
        <p:nvSpPr>
          <p:cNvPr id="11" name="AutoShape 4">
            <a:extLst>
              <a:ext uri="{FF2B5EF4-FFF2-40B4-BE49-F238E27FC236}">
                <a16:creationId xmlns:a16="http://schemas.microsoft.com/office/drawing/2014/main" id="{A5D46F9C-AFF9-C04D-4CBC-A12DA4A6820B}"/>
              </a:ext>
            </a:extLst>
          </p:cNvPr>
          <p:cNvSpPr>
            <a:spLocks noChangeAspect="1" noChangeArrowheads="1"/>
          </p:cNvSpPr>
          <p:nvPr/>
        </p:nvSpPr>
        <p:spPr bwMode="auto">
          <a:xfrm>
            <a:off x="5943600" y="3276600"/>
            <a:ext cx="1289483" cy="1289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a:extLst>
              <a:ext uri="{FF2B5EF4-FFF2-40B4-BE49-F238E27FC236}">
                <a16:creationId xmlns:a16="http://schemas.microsoft.com/office/drawing/2014/main" id="{173F6DFB-569C-47A5-0446-F35CAD9B1543}"/>
              </a:ext>
            </a:extLst>
          </p:cNvPr>
          <p:cNvSpPr>
            <a:spLocks noChangeAspect="1" noChangeArrowheads="1"/>
          </p:cNvSpPr>
          <p:nvPr/>
        </p:nvSpPr>
        <p:spPr bwMode="auto">
          <a:xfrm>
            <a:off x="79375" y="-447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a:extLst>
              <a:ext uri="{FF2B5EF4-FFF2-40B4-BE49-F238E27FC236}">
                <a16:creationId xmlns:a16="http://schemas.microsoft.com/office/drawing/2014/main" id="{08302174-04CD-5F76-96B0-8D17F9861401}"/>
              </a:ext>
            </a:extLst>
          </p:cNvPr>
          <p:cNvSpPr>
            <a:spLocks noChangeAspect="1" noChangeArrowheads="1"/>
          </p:cNvSpPr>
          <p:nvPr/>
        </p:nvSpPr>
        <p:spPr bwMode="auto">
          <a:xfrm>
            <a:off x="79375" y="2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5">
            <a:extLst>
              <a:ext uri="{FF2B5EF4-FFF2-40B4-BE49-F238E27FC236}">
                <a16:creationId xmlns:a16="http://schemas.microsoft.com/office/drawing/2014/main" id="{20A1821E-CE2C-25B6-614F-412AE8FDF6E2}"/>
              </a:ext>
            </a:extLst>
          </p:cNvPr>
          <p:cNvSpPr>
            <a:spLocks noChangeAspect="1" noChangeArrowheads="1"/>
          </p:cNvSpPr>
          <p:nvPr/>
        </p:nvSpPr>
        <p:spPr bwMode="auto">
          <a:xfrm>
            <a:off x="231775" y="-295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5593F467-236F-0EA2-D919-95B0B4423D50}"/>
              </a:ext>
            </a:extLst>
          </p:cNvPr>
          <p:cNvSpPr>
            <a:spLocks noChangeAspect="1" noChangeArrowheads="1"/>
          </p:cNvSpPr>
          <p:nvPr/>
        </p:nvSpPr>
        <p:spPr bwMode="auto">
          <a:xfrm>
            <a:off x="231775" y="17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C1F4371B-71F2-6AD1-F4CA-C9FC45FF851D}"/>
              </a:ext>
            </a:extLst>
          </p:cNvPr>
          <p:cNvSpPr txBox="1"/>
          <p:nvPr/>
        </p:nvSpPr>
        <p:spPr>
          <a:xfrm>
            <a:off x="-385418" y="-109062"/>
            <a:ext cx="5157607" cy="518732"/>
          </a:xfrm>
          <a:prstGeom prst="rect">
            <a:avLst/>
          </a:prstGeom>
          <a:noFill/>
        </p:spPr>
        <p:txBody>
          <a:bodyPr wrap="square">
            <a:spAutoFit/>
          </a:bodyPr>
          <a:lstStyle/>
          <a:p>
            <a:pPr algn="ctr">
              <a:lnSpc>
                <a:spcPts val="3750"/>
              </a:lnSpc>
              <a:spcBef>
                <a:spcPts val="3000"/>
              </a:spcBef>
              <a:spcAft>
                <a:spcPts val="3900"/>
              </a:spcAft>
            </a:pPr>
            <a:r>
              <a:rPr lang="en-US" b="1" dirty="0">
                <a:solidFill>
                  <a:srgbClr val="000000"/>
                </a:solidFill>
                <a:latin typeface="OktaNeue"/>
              </a:rPr>
              <a:t>LFDT Supply Chain</a:t>
            </a:r>
            <a:r>
              <a:rPr lang="en-US" b="1" i="0" dirty="0">
                <a:solidFill>
                  <a:srgbClr val="000000"/>
                </a:solidFill>
                <a:effectLst/>
                <a:latin typeface="OktaNeue"/>
              </a:rPr>
              <a:t> Decarbonization </a:t>
            </a:r>
            <a:r>
              <a:rPr lang="en-US" b="1" dirty="0">
                <a:solidFill>
                  <a:srgbClr val="000000"/>
                </a:solidFill>
                <a:latin typeface="OktaNeue"/>
              </a:rPr>
              <a:t>Products</a:t>
            </a:r>
            <a:endParaRPr lang="en-US" b="1" i="0" dirty="0">
              <a:solidFill>
                <a:srgbClr val="000000"/>
              </a:solidFill>
              <a:effectLst/>
              <a:latin typeface="OktaNeue"/>
            </a:endParaRPr>
          </a:p>
        </p:txBody>
      </p:sp>
      <p:pic>
        <p:nvPicPr>
          <p:cNvPr id="1036" name="Picture 12" descr="Jungle leaves background Jungle leaves background forest vegetation stock pictures, royalty-free photos &amp; images">
            <a:extLst>
              <a:ext uri="{FF2B5EF4-FFF2-40B4-BE49-F238E27FC236}">
                <a16:creationId xmlns:a16="http://schemas.microsoft.com/office/drawing/2014/main" id="{EE675B69-28BC-E604-700E-75B7B566E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82" y="2162691"/>
            <a:ext cx="206830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reen foliage with leaves glistening with raindrops. Green foliage with small leaves glistening with raindrops. forest vegetation stock pictures, royalty-free photos &amp; images">
            <a:extLst>
              <a:ext uri="{FF2B5EF4-FFF2-40B4-BE49-F238E27FC236}">
                <a16:creationId xmlns:a16="http://schemas.microsoft.com/office/drawing/2014/main" id="{8FFCFDE2-A18C-B473-9080-EACE95FA8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046" y="2178723"/>
            <a:ext cx="2054143" cy="38701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957629A-EBE7-BDCC-746A-C9BB5468F36C}"/>
              </a:ext>
            </a:extLst>
          </p:cNvPr>
          <p:cNvSpPr txBox="1"/>
          <p:nvPr/>
        </p:nvSpPr>
        <p:spPr>
          <a:xfrm>
            <a:off x="2648419" y="2789157"/>
            <a:ext cx="2433539" cy="98488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pic>
        <p:nvPicPr>
          <p:cNvPr id="1040" name="Picture 16" descr="Dark magic forest Dark magic forest with big moss stones forest vegetation stock pictures, royalty-free photos &amp; images">
            <a:extLst>
              <a:ext uri="{FF2B5EF4-FFF2-40B4-BE49-F238E27FC236}">
                <a16:creationId xmlns:a16="http://schemas.microsoft.com/office/drawing/2014/main" id="{BA08A052-21D9-D923-7BD4-87DC7C78C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500" y="2167580"/>
            <a:ext cx="2068302" cy="39007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3071135-5AA4-4DE8-41FB-62441DC479B6}"/>
              </a:ext>
            </a:extLst>
          </p:cNvPr>
          <p:cNvSpPr txBox="1"/>
          <p:nvPr/>
        </p:nvSpPr>
        <p:spPr>
          <a:xfrm>
            <a:off x="5151585" y="3185177"/>
            <a:ext cx="2433539" cy="98488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pic>
        <p:nvPicPr>
          <p:cNvPr id="1042" name="Picture 18" descr="closeup nature view of palms and monstera and fern leaf background. closeup nature view of palms and monstera and fern leaf background. Flat lay, dark nature concept, tropical leaf. forest vegetation stock pictures, royalty-free photos &amp; images">
            <a:extLst>
              <a:ext uri="{FF2B5EF4-FFF2-40B4-BE49-F238E27FC236}">
                <a16:creationId xmlns:a16="http://schemas.microsoft.com/office/drawing/2014/main" id="{C1943328-A835-03E7-956C-D684A61DC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329" y="2170707"/>
            <a:ext cx="207031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oseup nature view of green leaf background closeup nature view of green leaf and water drop, dark wallpaper concept, nature background, tropical leaf forest vegetation stock pictures, royalty-free photos &amp; images">
            <a:extLst>
              <a:ext uri="{FF2B5EF4-FFF2-40B4-BE49-F238E27FC236}">
                <a16:creationId xmlns:a16="http://schemas.microsoft.com/office/drawing/2014/main" id="{CF39CB63-4CB7-6329-6B6D-1D245E633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4881" y="2162690"/>
            <a:ext cx="2070312" cy="3886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BF7B358-5801-BC0C-BC21-FF936F233EC8}"/>
              </a:ext>
            </a:extLst>
          </p:cNvPr>
          <p:cNvSpPr txBox="1"/>
          <p:nvPr/>
        </p:nvSpPr>
        <p:spPr>
          <a:xfrm>
            <a:off x="7397238" y="2745997"/>
            <a:ext cx="2433539" cy="1569660"/>
          </a:xfrm>
          <a:prstGeom prst="rect">
            <a:avLst/>
          </a:prstGeom>
          <a:noFill/>
        </p:spPr>
        <p:txBody>
          <a:bodyPr wrap="square">
            <a:spAutoFit/>
          </a:bodyPr>
          <a:lstStyle/>
          <a:p>
            <a:pPr algn="ctr"/>
            <a:r>
              <a:rPr lang="en-US" sz="1600" b="1" dirty="0">
                <a:solidFill>
                  <a:schemeClr val="bg1"/>
                </a:solidFill>
                <a:latin typeface="Ibmplexsans"/>
              </a:rPr>
              <a:t>Robust Baseline Projections</a:t>
            </a:r>
          </a:p>
          <a:p>
            <a:pPr algn="ctr"/>
            <a:r>
              <a:rPr lang="en-US" sz="1600" b="1" dirty="0">
                <a:solidFill>
                  <a:schemeClr val="bg1"/>
                </a:solidFill>
                <a:latin typeface="Ibmplexsans"/>
              </a:rPr>
              <a:t>Mitigation Option Evaluation</a:t>
            </a:r>
            <a:endParaRPr lang="en-US" sz="1600" b="1" i="0" dirty="0">
              <a:solidFill>
                <a:schemeClr val="bg1"/>
              </a:solidFill>
              <a:effectLst/>
              <a:latin typeface="Ibmplexsans"/>
            </a:endParaRPr>
          </a:p>
          <a:p>
            <a:pPr algn="ctr"/>
            <a:endParaRPr lang="en-US" sz="1600" b="1" dirty="0">
              <a:solidFill>
                <a:schemeClr val="bg1"/>
              </a:solidFill>
              <a:latin typeface="Ibmplexsans"/>
            </a:endParaRPr>
          </a:p>
          <a:p>
            <a:pPr algn="l"/>
            <a:endParaRPr lang="en-US" sz="1600" b="1" i="0" dirty="0">
              <a:solidFill>
                <a:schemeClr val="bg1"/>
              </a:solidFill>
              <a:effectLst/>
              <a:latin typeface="Ibmplexsans"/>
            </a:endParaRPr>
          </a:p>
        </p:txBody>
      </p:sp>
      <p:sp>
        <p:nvSpPr>
          <p:cNvPr id="28" name="TextBox 27">
            <a:extLst>
              <a:ext uri="{FF2B5EF4-FFF2-40B4-BE49-F238E27FC236}">
                <a16:creationId xmlns:a16="http://schemas.microsoft.com/office/drawing/2014/main" id="{35DC4860-8757-1077-11FE-48C11F36B59F}"/>
              </a:ext>
            </a:extLst>
          </p:cNvPr>
          <p:cNvSpPr txBox="1"/>
          <p:nvPr/>
        </p:nvSpPr>
        <p:spPr>
          <a:xfrm>
            <a:off x="16741516" y="5061390"/>
            <a:ext cx="862927" cy="335476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sp>
        <p:nvSpPr>
          <p:cNvPr id="30" name="TextBox 29">
            <a:extLst>
              <a:ext uri="{FF2B5EF4-FFF2-40B4-BE49-F238E27FC236}">
                <a16:creationId xmlns:a16="http://schemas.microsoft.com/office/drawing/2014/main" id="{100AD521-6FF3-5E06-52B3-7A446DFAB3B1}"/>
              </a:ext>
            </a:extLst>
          </p:cNvPr>
          <p:cNvSpPr txBox="1"/>
          <p:nvPr/>
        </p:nvSpPr>
        <p:spPr>
          <a:xfrm>
            <a:off x="308016" y="1823968"/>
            <a:ext cx="2433539" cy="307777"/>
          </a:xfrm>
          <a:prstGeom prst="rect">
            <a:avLst/>
          </a:prstGeom>
          <a:noFill/>
        </p:spPr>
        <p:txBody>
          <a:bodyPr wrap="square">
            <a:spAutoFit/>
          </a:bodyPr>
          <a:lstStyle/>
          <a:p>
            <a:pPr algn="l"/>
            <a:r>
              <a:rPr lang="en-US" sz="1400" b="1" dirty="0">
                <a:solidFill>
                  <a:schemeClr val="bg1"/>
                </a:solidFill>
                <a:latin typeface="Ibmplexsans"/>
              </a:rPr>
              <a:t>GHG</a:t>
            </a:r>
            <a:r>
              <a:rPr lang="en-US" sz="1400" b="1" i="0" dirty="0">
                <a:solidFill>
                  <a:schemeClr val="bg1"/>
                </a:solidFill>
                <a:effectLst/>
                <a:latin typeface="Ibmplexsans"/>
              </a:rPr>
              <a:t> Inventories - Calcs</a:t>
            </a:r>
          </a:p>
        </p:txBody>
      </p:sp>
      <p:sp>
        <p:nvSpPr>
          <p:cNvPr id="32" name="TextBox 31">
            <a:extLst>
              <a:ext uri="{FF2B5EF4-FFF2-40B4-BE49-F238E27FC236}">
                <a16:creationId xmlns:a16="http://schemas.microsoft.com/office/drawing/2014/main" id="{E9FDF854-6C48-E30D-8A58-E6B3556154E8}"/>
              </a:ext>
            </a:extLst>
          </p:cNvPr>
          <p:cNvSpPr txBox="1"/>
          <p:nvPr/>
        </p:nvSpPr>
        <p:spPr>
          <a:xfrm>
            <a:off x="2961057" y="1825990"/>
            <a:ext cx="1618378" cy="307777"/>
          </a:xfrm>
          <a:prstGeom prst="rect">
            <a:avLst/>
          </a:prstGeom>
          <a:noFill/>
        </p:spPr>
        <p:txBody>
          <a:bodyPr wrap="square">
            <a:spAutoFit/>
          </a:bodyPr>
          <a:lstStyle/>
          <a:p>
            <a:pPr algn="ctr"/>
            <a:r>
              <a:rPr lang="en-US" sz="1400" b="1" dirty="0">
                <a:solidFill>
                  <a:schemeClr val="bg1"/>
                </a:solidFill>
                <a:latin typeface="Ibmplexsans"/>
              </a:rPr>
              <a:t>Emission Tracking</a:t>
            </a:r>
            <a:endParaRPr lang="en-US" sz="1400" b="1" i="0" dirty="0">
              <a:solidFill>
                <a:schemeClr val="bg1"/>
              </a:solidFill>
              <a:effectLst/>
              <a:latin typeface="Ibmplexsans"/>
            </a:endParaRPr>
          </a:p>
        </p:txBody>
      </p:sp>
      <p:pic>
        <p:nvPicPr>
          <p:cNvPr id="1046" name="Picture 22" descr="Vertical garden with tropical green leaf, Dark tone Vertical garden with tropical green leaf, Dark tone forest vegetation stock pictures, royalty-free photos &amp; images">
            <a:extLst>
              <a:ext uri="{FF2B5EF4-FFF2-40B4-BE49-F238E27FC236}">
                <a16:creationId xmlns:a16="http://schemas.microsoft.com/office/drawing/2014/main" id="{8978F534-F941-4A7F-74B3-3D33091AA0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1433" y="2178723"/>
            <a:ext cx="2067056" cy="387818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8CE3BD8-6D1A-D58A-0B4E-08AE64EA1FD5}"/>
              </a:ext>
            </a:extLst>
          </p:cNvPr>
          <p:cNvSpPr txBox="1"/>
          <p:nvPr/>
        </p:nvSpPr>
        <p:spPr>
          <a:xfrm>
            <a:off x="5453240" y="1807947"/>
            <a:ext cx="1946631" cy="307777"/>
          </a:xfrm>
          <a:prstGeom prst="rect">
            <a:avLst/>
          </a:prstGeom>
          <a:noFill/>
        </p:spPr>
        <p:txBody>
          <a:bodyPr wrap="square">
            <a:spAutoFit/>
          </a:bodyPr>
          <a:lstStyle/>
          <a:p>
            <a:pPr algn="l"/>
            <a:r>
              <a:rPr lang="en-US" sz="1400" b="1" dirty="0">
                <a:solidFill>
                  <a:schemeClr val="bg1"/>
                </a:solidFill>
                <a:latin typeface="Ibmplexsans"/>
              </a:rPr>
              <a:t>Model Emissions</a:t>
            </a:r>
            <a:endParaRPr lang="en-US" sz="1400" b="1" i="0" dirty="0">
              <a:solidFill>
                <a:schemeClr val="bg1"/>
              </a:solidFill>
              <a:effectLst/>
              <a:latin typeface="Ibmplexsans"/>
            </a:endParaRPr>
          </a:p>
        </p:txBody>
      </p:sp>
      <p:sp>
        <p:nvSpPr>
          <p:cNvPr id="37" name="TextBox 36">
            <a:extLst>
              <a:ext uri="{FF2B5EF4-FFF2-40B4-BE49-F238E27FC236}">
                <a16:creationId xmlns:a16="http://schemas.microsoft.com/office/drawing/2014/main" id="{04065001-C22D-F897-AFFC-546EC9334875}"/>
              </a:ext>
            </a:extLst>
          </p:cNvPr>
          <p:cNvSpPr txBox="1"/>
          <p:nvPr/>
        </p:nvSpPr>
        <p:spPr>
          <a:xfrm>
            <a:off x="7787367" y="1833816"/>
            <a:ext cx="1703776" cy="307777"/>
          </a:xfrm>
          <a:prstGeom prst="rect">
            <a:avLst/>
          </a:prstGeom>
          <a:noFill/>
        </p:spPr>
        <p:txBody>
          <a:bodyPr wrap="square">
            <a:spAutoFit/>
          </a:bodyPr>
          <a:lstStyle/>
          <a:p>
            <a:pPr algn="l"/>
            <a:r>
              <a:rPr lang="en-US" sz="1400" b="1" i="0" dirty="0">
                <a:solidFill>
                  <a:schemeClr val="bg1"/>
                </a:solidFill>
                <a:effectLst/>
                <a:latin typeface="Ibmplexsans"/>
              </a:rPr>
              <a:t>Predict Pathways</a:t>
            </a:r>
          </a:p>
        </p:txBody>
      </p:sp>
      <p:sp>
        <p:nvSpPr>
          <p:cNvPr id="39" name="TextBox 38">
            <a:extLst>
              <a:ext uri="{FF2B5EF4-FFF2-40B4-BE49-F238E27FC236}">
                <a16:creationId xmlns:a16="http://schemas.microsoft.com/office/drawing/2014/main" id="{CFBD0936-3301-E834-6D93-16913BCF6CE1}"/>
              </a:ext>
            </a:extLst>
          </p:cNvPr>
          <p:cNvSpPr txBox="1"/>
          <p:nvPr/>
        </p:nvSpPr>
        <p:spPr>
          <a:xfrm>
            <a:off x="10190190" y="1800134"/>
            <a:ext cx="1446840" cy="315590"/>
          </a:xfrm>
          <a:prstGeom prst="rect">
            <a:avLst/>
          </a:prstGeom>
          <a:noFill/>
        </p:spPr>
        <p:txBody>
          <a:bodyPr wrap="square">
            <a:spAutoFit/>
          </a:bodyPr>
          <a:lstStyle/>
          <a:p>
            <a:pPr algn="ctr"/>
            <a:r>
              <a:rPr lang="en-US" sz="1400" b="1" dirty="0">
                <a:solidFill>
                  <a:schemeClr val="bg1"/>
                </a:solidFill>
                <a:latin typeface="Ibmplexsans"/>
              </a:rPr>
              <a:t>Strategy</a:t>
            </a:r>
            <a:endParaRPr lang="en-US" sz="1400" b="1" i="0" dirty="0">
              <a:solidFill>
                <a:schemeClr val="bg1"/>
              </a:solidFill>
              <a:effectLst/>
              <a:latin typeface="Ibmplexsans"/>
            </a:endParaRPr>
          </a:p>
        </p:txBody>
      </p:sp>
      <p:sp>
        <p:nvSpPr>
          <p:cNvPr id="41" name="TextBox 40">
            <a:extLst>
              <a:ext uri="{FF2B5EF4-FFF2-40B4-BE49-F238E27FC236}">
                <a16:creationId xmlns:a16="http://schemas.microsoft.com/office/drawing/2014/main" id="{65D9C0C3-17C0-D087-EE73-C69D2B61686C}"/>
              </a:ext>
            </a:extLst>
          </p:cNvPr>
          <p:cNvSpPr txBox="1"/>
          <p:nvPr/>
        </p:nvSpPr>
        <p:spPr>
          <a:xfrm>
            <a:off x="2561625" y="3993014"/>
            <a:ext cx="2433539" cy="1046440"/>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Compare emissions </a:t>
            </a:r>
          </a:p>
          <a:p>
            <a:pPr algn="ctr"/>
            <a:r>
              <a:rPr kumimoji="0" lang="en-US" altLang="en-US" sz="1600" b="1" i="0" u="none" strike="noStrike" cap="none" normalizeH="0" baseline="0" dirty="0">
                <a:ln>
                  <a:noFill/>
                </a:ln>
                <a:solidFill>
                  <a:schemeClr val="bg1"/>
                </a:solidFill>
                <a:effectLst/>
                <a:latin typeface="OktaNeue"/>
              </a:rPr>
              <a:t>sources and resource consumption</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42" name="TextBox 41">
            <a:extLst>
              <a:ext uri="{FF2B5EF4-FFF2-40B4-BE49-F238E27FC236}">
                <a16:creationId xmlns:a16="http://schemas.microsoft.com/office/drawing/2014/main" id="{82C23771-84A2-012B-BDFD-FD27D6025AFF}"/>
              </a:ext>
            </a:extLst>
          </p:cNvPr>
          <p:cNvSpPr txBox="1"/>
          <p:nvPr/>
        </p:nvSpPr>
        <p:spPr>
          <a:xfrm>
            <a:off x="2570640" y="2438639"/>
            <a:ext cx="2433539" cy="1323439"/>
          </a:xfrm>
          <a:prstGeom prst="rect">
            <a:avLst/>
          </a:prstGeom>
          <a:noFill/>
        </p:spPr>
        <p:txBody>
          <a:bodyPr wrap="square">
            <a:spAutoFit/>
          </a:bodyPr>
          <a:lstStyle/>
          <a:p>
            <a:pPr algn="ctr"/>
            <a:r>
              <a:rPr lang="en-US" altLang="en-US" sz="1600" b="1" dirty="0">
                <a:solidFill>
                  <a:schemeClr val="bg1"/>
                </a:solidFill>
                <a:latin typeface="OktaNeue"/>
              </a:rPr>
              <a:t>Real Time Tracking </a:t>
            </a:r>
          </a:p>
          <a:p>
            <a:pPr algn="ctr"/>
            <a:r>
              <a:rPr kumimoji="0" lang="en-US" altLang="en-US" sz="1600" b="1" i="0" u="none" strike="noStrike" cap="none" normalizeH="0" baseline="0" dirty="0">
                <a:ln>
                  <a:noFill/>
                </a:ln>
                <a:solidFill>
                  <a:schemeClr val="bg1"/>
                </a:solidFill>
                <a:effectLst/>
                <a:latin typeface="OktaNeue"/>
              </a:rPr>
              <a:t>Of</a:t>
            </a:r>
          </a:p>
          <a:p>
            <a:pPr algn="ctr"/>
            <a:r>
              <a:rPr kumimoji="0" lang="en-US" altLang="en-US" sz="1600" b="1" i="0" u="none" strike="noStrike" cap="none" normalizeH="0" baseline="0" dirty="0">
                <a:ln>
                  <a:noFill/>
                </a:ln>
                <a:solidFill>
                  <a:schemeClr val="bg1"/>
                </a:solidFill>
                <a:effectLst/>
                <a:latin typeface="OktaNeue"/>
              </a:rPr>
              <a:t>Supply Chain Emissions </a:t>
            </a:r>
          </a:p>
          <a:p>
            <a:pPr algn="ctr"/>
            <a:r>
              <a:rPr lang="en-US" altLang="en-US" sz="1600" b="1" dirty="0">
                <a:solidFill>
                  <a:schemeClr val="bg1"/>
                </a:solidFill>
                <a:latin typeface="OktaNeue"/>
              </a:rPr>
              <a:t>By</a:t>
            </a:r>
          </a:p>
          <a:p>
            <a:pPr algn="ctr"/>
            <a:r>
              <a:rPr kumimoji="0" lang="en-US" altLang="en-US" sz="1600" b="1" i="0" u="none" strike="noStrike" cap="none" normalizeH="0" baseline="0" dirty="0">
                <a:ln>
                  <a:noFill/>
                </a:ln>
                <a:solidFill>
                  <a:schemeClr val="bg1"/>
                </a:solidFill>
                <a:effectLst/>
                <a:latin typeface="OktaNeue"/>
              </a:rPr>
              <a:t>Segment</a:t>
            </a:r>
            <a:endParaRPr lang="en-US" sz="1400" b="1" i="0" dirty="0">
              <a:solidFill>
                <a:schemeClr val="bg1"/>
              </a:solidFill>
              <a:effectLst/>
              <a:latin typeface="Ibmplexsans"/>
            </a:endParaRPr>
          </a:p>
        </p:txBody>
      </p:sp>
      <p:cxnSp>
        <p:nvCxnSpPr>
          <p:cNvPr id="44" name="Straight Connector 43">
            <a:extLst>
              <a:ext uri="{FF2B5EF4-FFF2-40B4-BE49-F238E27FC236}">
                <a16:creationId xmlns:a16="http://schemas.microsoft.com/office/drawing/2014/main" id="{8D422AF3-FBF5-9DC2-E2C3-9A847F9060F6}"/>
              </a:ext>
            </a:extLst>
          </p:cNvPr>
          <p:cNvCxnSpPr>
            <a:cxnSpLocks/>
          </p:cNvCxnSpPr>
          <p:nvPr/>
        </p:nvCxnSpPr>
        <p:spPr>
          <a:xfrm flipV="1">
            <a:off x="2713500" y="3867452"/>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ABDC6A4-D49C-350C-D484-14B9D2D75FFD}"/>
              </a:ext>
            </a:extLst>
          </p:cNvPr>
          <p:cNvSpPr txBox="1"/>
          <p:nvPr/>
        </p:nvSpPr>
        <p:spPr>
          <a:xfrm>
            <a:off x="4960443" y="2735776"/>
            <a:ext cx="2433539" cy="1015663"/>
          </a:xfrm>
          <a:prstGeom prst="rect">
            <a:avLst/>
          </a:prstGeom>
          <a:noFill/>
        </p:spPr>
        <p:txBody>
          <a:bodyPr wrap="square">
            <a:spAutoFit/>
          </a:bodyPr>
          <a:lstStyle/>
          <a:p>
            <a:pPr algn="ctr"/>
            <a:r>
              <a:rPr lang="en-US" altLang="en-US" sz="1600" b="1" dirty="0">
                <a:solidFill>
                  <a:schemeClr val="bg1"/>
                </a:solidFill>
                <a:latin typeface="Ibmplexsans"/>
              </a:rPr>
              <a:t>S</a:t>
            </a:r>
            <a:r>
              <a:rPr lang="en-US" sz="1600" b="1" dirty="0">
                <a:solidFill>
                  <a:schemeClr val="bg1"/>
                </a:solidFill>
                <a:latin typeface="Ibmplexsans"/>
              </a:rPr>
              <a:t>cenario and Sensitivity</a:t>
            </a:r>
          </a:p>
          <a:p>
            <a:pPr algn="ctr"/>
            <a:r>
              <a:rPr lang="en-US" sz="1600" b="1" dirty="0" err="1">
                <a:solidFill>
                  <a:schemeClr val="bg1"/>
                </a:solidFill>
                <a:latin typeface="Ibmplexsans"/>
              </a:rPr>
              <a:t>Analysis</a:t>
            </a:r>
            <a:r>
              <a:rPr kumimoji="0" lang="en-US" altLang="en-US" sz="1600" b="0" i="0" u="none" strike="noStrike" cap="none" normalizeH="0" baseline="0" dirty="0" err="1">
                <a:ln>
                  <a:noFill/>
                </a:ln>
                <a:solidFill>
                  <a:srgbClr val="000000"/>
                </a:solidFill>
                <a:effectLst/>
                <a:latin typeface="OktaNeue"/>
              </a:rPr>
              <a:t>I</a:t>
            </a:r>
            <a:r>
              <a:rPr kumimoji="0" lang="en-US" altLang="en-US" sz="1600" b="0" i="0" u="none" strike="noStrike" cap="none" normalizeH="0" baseline="0" dirty="0">
                <a:ln>
                  <a:noFill/>
                </a:ln>
                <a:solidFill>
                  <a:srgbClr val="000000"/>
                </a:solidFill>
                <a:effectLst/>
                <a:latin typeface="OktaNeue"/>
              </a:rPr>
              <a:t> </a:t>
            </a:r>
            <a:endParaRPr lang="en-US" sz="1600" b="1" dirty="0">
              <a:solidFill>
                <a:schemeClr val="bg1"/>
              </a:solidFill>
              <a:latin typeface="Ibmplexsans"/>
            </a:endParaRPr>
          </a:p>
          <a:p>
            <a:pPr algn="ctr"/>
            <a:endParaRPr kumimoji="0" lang="en-US" altLang="en-US" sz="14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47" name="TextBox 46">
            <a:extLst>
              <a:ext uri="{FF2B5EF4-FFF2-40B4-BE49-F238E27FC236}">
                <a16:creationId xmlns:a16="http://schemas.microsoft.com/office/drawing/2014/main" id="{7F0A597F-9EEB-7435-6F74-9BA7319568F2}"/>
              </a:ext>
            </a:extLst>
          </p:cNvPr>
          <p:cNvSpPr txBox="1"/>
          <p:nvPr/>
        </p:nvSpPr>
        <p:spPr>
          <a:xfrm>
            <a:off x="4954850" y="3643142"/>
            <a:ext cx="2433539" cy="1046440"/>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Identify</a:t>
            </a:r>
          </a:p>
          <a:p>
            <a:pPr algn="ctr"/>
            <a:r>
              <a:rPr kumimoji="0" lang="en-US" altLang="en-US" sz="1600" b="1" i="0" u="none" strike="noStrike" cap="none" normalizeH="0" baseline="0" dirty="0">
                <a:ln>
                  <a:noFill/>
                </a:ln>
                <a:solidFill>
                  <a:schemeClr val="bg1"/>
                </a:solidFill>
                <a:effectLst/>
                <a:latin typeface="OktaNeue"/>
              </a:rPr>
              <a:t>Patterns and Emission</a:t>
            </a:r>
          </a:p>
          <a:p>
            <a:pPr algn="ctr"/>
            <a:r>
              <a:rPr lang="en-US" altLang="en-US" sz="1600" b="1" dirty="0">
                <a:solidFill>
                  <a:schemeClr val="bg1"/>
                </a:solidFill>
                <a:latin typeface="OktaNeue"/>
              </a:rPr>
              <a:t>Hotspots</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cxnSp>
        <p:nvCxnSpPr>
          <p:cNvPr id="48" name="Straight Connector 47">
            <a:extLst>
              <a:ext uri="{FF2B5EF4-FFF2-40B4-BE49-F238E27FC236}">
                <a16:creationId xmlns:a16="http://schemas.microsoft.com/office/drawing/2014/main" id="{A8AE8798-718B-AFBB-281E-E6FD5AE38337}"/>
              </a:ext>
            </a:extLst>
          </p:cNvPr>
          <p:cNvCxnSpPr>
            <a:cxnSpLocks/>
          </p:cNvCxnSpPr>
          <p:nvPr/>
        </p:nvCxnSpPr>
        <p:spPr>
          <a:xfrm flipV="1">
            <a:off x="5163447" y="3487782"/>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B76D84-5940-5ADB-30AF-1A2F5C1B3B37}"/>
              </a:ext>
            </a:extLst>
          </p:cNvPr>
          <p:cNvCxnSpPr>
            <a:cxnSpLocks/>
          </p:cNvCxnSpPr>
          <p:nvPr/>
        </p:nvCxnSpPr>
        <p:spPr>
          <a:xfrm flipV="1">
            <a:off x="5163447" y="4662504"/>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F9B31AD-A8EB-17DE-9D28-B97D7D1FF956}"/>
              </a:ext>
            </a:extLst>
          </p:cNvPr>
          <p:cNvSpPr txBox="1"/>
          <p:nvPr/>
        </p:nvSpPr>
        <p:spPr>
          <a:xfrm>
            <a:off x="5022151" y="4880393"/>
            <a:ext cx="2433539" cy="800219"/>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Mitigation Option </a:t>
            </a:r>
          </a:p>
          <a:p>
            <a:pPr algn="ctr"/>
            <a:r>
              <a:rPr kumimoji="0" lang="en-US" altLang="en-US" sz="1600" b="1" i="0" u="none" strike="noStrike" cap="none" normalizeH="0" baseline="0" dirty="0">
                <a:ln>
                  <a:noFill/>
                </a:ln>
                <a:solidFill>
                  <a:schemeClr val="bg1"/>
                </a:solidFill>
                <a:effectLst/>
                <a:latin typeface="OktaNeue"/>
              </a:rPr>
              <a:t>Evaluation</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51" name="TextBox 50">
            <a:extLst>
              <a:ext uri="{FF2B5EF4-FFF2-40B4-BE49-F238E27FC236}">
                <a16:creationId xmlns:a16="http://schemas.microsoft.com/office/drawing/2014/main" id="{368CE24E-7F02-7270-59D4-415B3D8DFEE8}"/>
              </a:ext>
            </a:extLst>
          </p:cNvPr>
          <p:cNvSpPr txBox="1"/>
          <p:nvPr/>
        </p:nvSpPr>
        <p:spPr>
          <a:xfrm>
            <a:off x="7359774" y="4489347"/>
            <a:ext cx="2433539" cy="1046440"/>
          </a:xfrm>
          <a:prstGeom prst="rect">
            <a:avLst/>
          </a:prstGeom>
          <a:noFill/>
        </p:spPr>
        <p:txBody>
          <a:bodyPr wrap="square">
            <a:spAutoFit/>
          </a:bodyPr>
          <a:lstStyle/>
          <a:p>
            <a:pPr algn="ctr"/>
            <a:r>
              <a:rPr lang="en-US" altLang="en-US" sz="1600" b="1" dirty="0">
                <a:solidFill>
                  <a:schemeClr val="bg1"/>
                </a:solidFill>
                <a:latin typeface="OktaNeue"/>
              </a:rPr>
              <a:t>Low carbon</a:t>
            </a:r>
          </a:p>
          <a:p>
            <a:pPr algn="ctr"/>
            <a:r>
              <a:rPr kumimoji="0" lang="en-US" altLang="en-US" sz="1600" b="1" i="0" u="none" strike="noStrike" cap="none" normalizeH="0" baseline="0" dirty="0">
                <a:ln>
                  <a:noFill/>
                </a:ln>
                <a:solidFill>
                  <a:schemeClr val="bg1"/>
                </a:solidFill>
                <a:effectLst/>
                <a:latin typeface="OktaNeue"/>
              </a:rPr>
              <a:t>Scenario</a:t>
            </a:r>
          </a:p>
          <a:p>
            <a:pPr algn="ctr"/>
            <a:r>
              <a:rPr lang="en-US" altLang="en-US" sz="1600" b="1" dirty="0">
                <a:solidFill>
                  <a:schemeClr val="bg1"/>
                </a:solidFill>
                <a:latin typeface="OktaNeue"/>
              </a:rPr>
              <a:t>Building</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cxnSp>
        <p:nvCxnSpPr>
          <p:cNvPr id="52" name="Straight Connector 51">
            <a:extLst>
              <a:ext uri="{FF2B5EF4-FFF2-40B4-BE49-F238E27FC236}">
                <a16:creationId xmlns:a16="http://schemas.microsoft.com/office/drawing/2014/main" id="{200D154A-019F-BD6B-2A41-7D524F226B36}"/>
              </a:ext>
            </a:extLst>
          </p:cNvPr>
          <p:cNvCxnSpPr>
            <a:cxnSpLocks/>
          </p:cNvCxnSpPr>
          <p:nvPr/>
        </p:nvCxnSpPr>
        <p:spPr>
          <a:xfrm flipV="1">
            <a:off x="7556509" y="4187848"/>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3865F2A-53BE-3A8D-4C1C-C5C61697EF6A}"/>
              </a:ext>
            </a:extLst>
          </p:cNvPr>
          <p:cNvSpPr txBox="1"/>
          <p:nvPr/>
        </p:nvSpPr>
        <p:spPr>
          <a:xfrm>
            <a:off x="9750781" y="2593711"/>
            <a:ext cx="2433539" cy="584775"/>
          </a:xfrm>
          <a:prstGeom prst="rect">
            <a:avLst/>
          </a:prstGeom>
          <a:noFill/>
        </p:spPr>
        <p:txBody>
          <a:bodyPr wrap="square">
            <a:spAutoFit/>
          </a:bodyPr>
          <a:lstStyle/>
          <a:p>
            <a:pPr algn="ctr"/>
            <a:r>
              <a:rPr lang="en-US" sz="1600" b="1" i="0" dirty="0">
                <a:solidFill>
                  <a:schemeClr val="bg1"/>
                </a:solidFill>
                <a:effectLst/>
                <a:latin typeface="Ibmplexsans"/>
              </a:rPr>
              <a:t>Supply Chain</a:t>
            </a:r>
          </a:p>
          <a:p>
            <a:pPr algn="ctr"/>
            <a:r>
              <a:rPr lang="en-US" sz="1600" b="1" dirty="0">
                <a:solidFill>
                  <a:schemeClr val="bg1"/>
                </a:solidFill>
                <a:latin typeface="Ibmplexsans"/>
              </a:rPr>
              <a:t>Engagement</a:t>
            </a:r>
            <a:endParaRPr lang="en-US" sz="1600" b="1" i="0" dirty="0">
              <a:solidFill>
                <a:schemeClr val="bg1"/>
              </a:solidFill>
              <a:effectLst/>
              <a:latin typeface="Ibmplexsans"/>
            </a:endParaRPr>
          </a:p>
        </p:txBody>
      </p:sp>
      <p:sp>
        <p:nvSpPr>
          <p:cNvPr id="54" name="TextBox 53">
            <a:extLst>
              <a:ext uri="{FF2B5EF4-FFF2-40B4-BE49-F238E27FC236}">
                <a16:creationId xmlns:a16="http://schemas.microsoft.com/office/drawing/2014/main" id="{D7B9396B-4794-E3FC-68AA-6A496BE34BD5}"/>
              </a:ext>
            </a:extLst>
          </p:cNvPr>
          <p:cNvSpPr txBox="1"/>
          <p:nvPr/>
        </p:nvSpPr>
        <p:spPr>
          <a:xfrm>
            <a:off x="9782836" y="3718968"/>
            <a:ext cx="2433539" cy="830997"/>
          </a:xfrm>
          <a:prstGeom prst="rect">
            <a:avLst/>
          </a:prstGeom>
          <a:noFill/>
        </p:spPr>
        <p:txBody>
          <a:bodyPr wrap="square">
            <a:spAutoFit/>
          </a:bodyPr>
          <a:lstStyle/>
          <a:p>
            <a:pPr algn="ctr"/>
            <a:r>
              <a:rPr lang="en-US" sz="1600" b="1" dirty="0">
                <a:solidFill>
                  <a:schemeClr val="bg1"/>
                </a:solidFill>
                <a:latin typeface="Ibmplexsans"/>
              </a:rPr>
              <a:t>Offsets / carbon credit forecasting</a:t>
            </a:r>
            <a:endParaRPr lang="en-US" sz="1600" b="1" i="0" dirty="0">
              <a:solidFill>
                <a:schemeClr val="bg1"/>
              </a:solidFill>
              <a:effectLst/>
              <a:latin typeface="Ibmplexsans"/>
            </a:endParaRPr>
          </a:p>
          <a:p>
            <a:pPr algn="ctr"/>
            <a:endParaRPr lang="en-US" sz="1600" b="1" i="0" dirty="0">
              <a:solidFill>
                <a:schemeClr val="bg1"/>
              </a:solidFill>
              <a:effectLst/>
              <a:latin typeface="Ibmplexsans"/>
            </a:endParaRPr>
          </a:p>
        </p:txBody>
      </p:sp>
      <p:sp>
        <p:nvSpPr>
          <p:cNvPr id="55" name="TextBox 54">
            <a:extLst>
              <a:ext uri="{FF2B5EF4-FFF2-40B4-BE49-F238E27FC236}">
                <a16:creationId xmlns:a16="http://schemas.microsoft.com/office/drawing/2014/main" id="{6D85C0F5-EC73-FA27-8EF1-1DF5F55C716E}"/>
              </a:ext>
            </a:extLst>
          </p:cNvPr>
          <p:cNvSpPr txBox="1"/>
          <p:nvPr/>
        </p:nvSpPr>
        <p:spPr>
          <a:xfrm>
            <a:off x="9763229" y="4850969"/>
            <a:ext cx="2433539" cy="584775"/>
          </a:xfrm>
          <a:prstGeom prst="rect">
            <a:avLst/>
          </a:prstGeom>
          <a:noFill/>
        </p:spPr>
        <p:txBody>
          <a:bodyPr wrap="square">
            <a:spAutoFit/>
          </a:bodyPr>
          <a:lstStyle/>
          <a:p>
            <a:pPr algn="ctr"/>
            <a:r>
              <a:rPr lang="en-US" sz="1600" b="1" i="0" dirty="0">
                <a:solidFill>
                  <a:schemeClr val="bg1"/>
                </a:solidFill>
                <a:effectLst/>
                <a:latin typeface="Ibmplexsans"/>
              </a:rPr>
              <a:t>Transition Risk Management</a:t>
            </a:r>
          </a:p>
        </p:txBody>
      </p:sp>
      <p:cxnSp>
        <p:nvCxnSpPr>
          <p:cNvPr id="56" name="Straight Connector 55">
            <a:extLst>
              <a:ext uri="{FF2B5EF4-FFF2-40B4-BE49-F238E27FC236}">
                <a16:creationId xmlns:a16="http://schemas.microsoft.com/office/drawing/2014/main" id="{7E3F5771-D3E1-51B7-2802-28DE04CEB6DF}"/>
              </a:ext>
            </a:extLst>
          </p:cNvPr>
          <p:cNvCxnSpPr>
            <a:cxnSpLocks/>
          </p:cNvCxnSpPr>
          <p:nvPr/>
        </p:nvCxnSpPr>
        <p:spPr>
          <a:xfrm flipV="1">
            <a:off x="9961187" y="3469018"/>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6CADE6-E7AD-509D-5BC6-7D06A67B7ED0}"/>
              </a:ext>
            </a:extLst>
          </p:cNvPr>
          <p:cNvCxnSpPr>
            <a:cxnSpLocks/>
          </p:cNvCxnSpPr>
          <p:nvPr/>
        </p:nvCxnSpPr>
        <p:spPr>
          <a:xfrm flipV="1">
            <a:off x="9934446" y="4684346"/>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2BDDD0A-62B7-2F54-8B1A-4B67F6C7018D}"/>
              </a:ext>
            </a:extLst>
          </p:cNvPr>
          <p:cNvSpPr txBox="1"/>
          <p:nvPr/>
        </p:nvSpPr>
        <p:spPr>
          <a:xfrm>
            <a:off x="401988" y="2478224"/>
            <a:ext cx="1797744" cy="584775"/>
          </a:xfrm>
          <a:prstGeom prst="rect">
            <a:avLst/>
          </a:prstGeom>
          <a:noFill/>
        </p:spPr>
        <p:txBody>
          <a:bodyPr wrap="square">
            <a:spAutoFit/>
          </a:bodyPr>
          <a:lstStyle/>
          <a:p>
            <a:pPr algn="ctr"/>
            <a:r>
              <a:rPr lang="en-US" sz="1600" b="1" i="0" dirty="0">
                <a:solidFill>
                  <a:schemeClr val="bg1"/>
                </a:solidFill>
                <a:effectLst/>
                <a:latin typeface="OktaNeue"/>
              </a:rPr>
              <a:t>Flexible Data</a:t>
            </a:r>
          </a:p>
          <a:p>
            <a:pPr algn="ctr"/>
            <a:r>
              <a:rPr lang="en-US" sz="1600" b="1" dirty="0">
                <a:solidFill>
                  <a:schemeClr val="bg1"/>
                </a:solidFill>
                <a:latin typeface="OktaNeue"/>
              </a:rPr>
              <a:t>Collection</a:t>
            </a:r>
            <a:endParaRPr lang="en-US" sz="1400" b="1" i="0" dirty="0">
              <a:solidFill>
                <a:schemeClr val="bg1"/>
              </a:solidFill>
              <a:effectLst/>
              <a:latin typeface="Ibmplexsans"/>
            </a:endParaRPr>
          </a:p>
        </p:txBody>
      </p:sp>
      <p:sp>
        <p:nvSpPr>
          <p:cNvPr id="59" name="TextBox 58">
            <a:extLst>
              <a:ext uri="{FF2B5EF4-FFF2-40B4-BE49-F238E27FC236}">
                <a16:creationId xmlns:a16="http://schemas.microsoft.com/office/drawing/2014/main" id="{5AF4AC2A-DFF0-CFE3-7017-4C7FE0DCF00B}"/>
              </a:ext>
            </a:extLst>
          </p:cNvPr>
          <p:cNvSpPr txBox="1"/>
          <p:nvPr/>
        </p:nvSpPr>
        <p:spPr>
          <a:xfrm>
            <a:off x="382820" y="3379224"/>
            <a:ext cx="1797744" cy="1077218"/>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Transparent and auditable calculations</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algn="ctr"/>
            <a:endParaRPr lang="en-US" sz="1600" b="1" i="0" dirty="0">
              <a:solidFill>
                <a:schemeClr val="bg1"/>
              </a:solidFill>
              <a:effectLst/>
              <a:latin typeface="OktaNeue"/>
            </a:endParaRPr>
          </a:p>
        </p:txBody>
      </p:sp>
      <p:sp>
        <p:nvSpPr>
          <p:cNvPr id="61" name="TextBox 60">
            <a:extLst>
              <a:ext uri="{FF2B5EF4-FFF2-40B4-BE49-F238E27FC236}">
                <a16:creationId xmlns:a16="http://schemas.microsoft.com/office/drawing/2014/main" id="{3B2FD898-7023-1021-0607-22462B987437}"/>
              </a:ext>
            </a:extLst>
          </p:cNvPr>
          <p:cNvSpPr txBox="1"/>
          <p:nvPr/>
        </p:nvSpPr>
        <p:spPr>
          <a:xfrm>
            <a:off x="2556876" y="5057412"/>
            <a:ext cx="2433539" cy="584775"/>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Aggregate, sort, and </a:t>
            </a:r>
          </a:p>
          <a:p>
            <a:pPr algn="ctr"/>
            <a:r>
              <a:rPr kumimoji="0" lang="en-US" altLang="en-US" sz="1600" b="1" i="0" u="none" strike="noStrike" cap="none" normalizeH="0" baseline="0" dirty="0">
                <a:ln>
                  <a:noFill/>
                </a:ln>
                <a:solidFill>
                  <a:schemeClr val="bg1"/>
                </a:solidFill>
                <a:effectLst/>
                <a:latin typeface="OktaNeue"/>
              </a:rPr>
              <a:t>filter emissions data</a:t>
            </a:r>
            <a:endParaRPr lang="en-US" sz="1400" b="1" i="0" dirty="0">
              <a:solidFill>
                <a:schemeClr val="bg1"/>
              </a:solidFill>
              <a:effectLst/>
              <a:latin typeface="Ibmplexsans"/>
            </a:endParaRPr>
          </a:p>
        </p:txBody>
      </p:sp>
      <p:cxnSp>
        <p:nvCxnSpPr>
          <p:cNvPr id="62" name="Straight Connector 61">
            <a:extLst>
              <a:ext uri="{FF2B5EF4-FFF2-40B4-BE49-F238E27FC236}">
                <a16:creationId xmlns:a16="http://schemas.microsoft.com/office/drawing/2014/main" id="{BA2A2B5E-9416-989B-BC24-5F244824804A}"/>
              </a:ext>
            </a:extLst>
          </p:cNvPr>
          <p:cNvCxnSpPr>
            <a:cxnSpLocks/>
          </p:cNvCxnSpPr>
          <p:nvPr/>
        </p:nvCxnSpPr>
        <p:spPr>
          <a:xfrm flipV="1">
            <a:off x="2753659" y="4931917"/>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828F04-1DB1-4856-89AF-559D7A3C7796}"/>
              </a:ext>
            </a:extLst>
          </p:cNvPr>
          <p:cNvCxnSpPr>
            <a:cxnSpLocks/>
          </p:cNvCxnSpPr>
          <p:nvPr/>
        </p:nvCxnSpPr>
        <p:spPr>
          <a:xfrm flipV="1">
            <a:off x="207364" y="3200146"/>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F9C8B040-6FE4-9D8E-D5D0-E167644220DF}"/>
              </a:ext>
            </a:extLst>
          </p:cNvPr>
          <p:cNvSpPr txBox="1"/>
          <p:nvPr/>
        </p:nvSpPr>
        <p:spPr>
          <a:xfrm>
            <a:off x="373971" y="4607135"/>
            <a:ext cx="1797744" cy="1077218"/>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Emissions factor database including EPA, IPCC, GHG Protocol</a:t>
            </a:r>
            <a:endParaRPr lang="en-US" sz="1600" b="1" i="0" dirty="0">
              <a:solidFill>
                <a:schemeClr val="bg1"/>
              </a:solidFill>
              <a:effectLst/>
              <a:latin typeface="OktaNeue"/>
            </a:endParaRPr>
          </a:p>
        </p:txBody>
      </p:sp>
      <p:cxnSp>
        <p:nvCxnSpPr>
          <p:cNvPr id="1027" name="Straight Connector 1026">
            <a:extLst>
              <a:ext uri="{FF2B5EF4-FFF2-40B4-BE49-F238E27FC236}">
                <a16:creationId xmlns:a16="http://schemas.microsoft.com/office/drawing/2014/main" id="{0D160A7C-ECC9-C3F1-92D1-03416565A617}"/>
              </a:ext>
            </a:extLst>
          </p:cNvPr>
          <p:cNvCxnSpPr>
            <a:cxnSpLocks/>
          </p:cNvCxnSpPr>
          <p:nvPr/>
        </p:nvCxnSpPr>
        <p:spPr>
          <a:xfrm flipV="1">
            <a:off x="281157" y="4412221"/>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9D76762-9E3A-E766-24D5-FE21F49CA9F0}"/>
              </a:ext>
            </a:extLst>
          </p:cNvPr>
          <p:cNvSpPr txBox="1"/>
          <p:nvPr/>
        </p:nvSpPr>
        <p:spPr>
          <a:xfrm>
            <a:off x="0" y="441825"/>
            <a:ext cx="12153136" cy="677108"/>
          </a:xfrm>
          <a:prstGeom prst="rect">
            <a:avLst/>
          </a:prstGeom>
          <a:noFill/>
        </p:spPr>
        <p:txBody>
          <a:bodyPr wrap="square">
            <a:spAutoFit/>
          </a:bodyPr>
          <a:lstStyle/>
          <a:p>
            <a:pPr algn="ctr"/>
            <a:r>
              <a:rPr lang="en-US" sz="2000" b="1" i="0" dirty="0">
                <a:solidFill>
                  <a:schemeClr val="accent1">
                    <a:lumMod val="50000"/>
                  </a:schemeClr>
                </a:solidFill>
                <a:effectLst/>
                <a:latin typeface="OktaNeue"/>
              </a:rPr>
              <a:t>Build the foundation for a decarbonization pathway with the use of LFDT platforms and systems.</a:t>
            </a:r>
          </a:p>
          <a:p>
            <a:pPr algn="ctr"/>
            <a:r>
              <a:rPr lang="en-US" b="1" dirty="0">
                <a:solidFill>
                  <a:schemeClr val="accent1">
                    <a:lumMod val="50000"/>
                  </a:schemeClr>
                </a:solidFill>
                <a:latin typeface="OktaNeue"/>
              </a:rPr>
              <a:t>As one example, demonstrate how the functionality within a </a:t>
            </a:r>
            <a:r>
              <a:rPr lang="en-US" b="1" i="0" dirty="0">
                <a:solidFill>
                  <a:schemeClr val="accent1">
                    <a:lumMod val="50000"/>
                  </a:schemeClr>
                </a:solidFill>
                <a:effectLst/>
                <a:latin typeface="OktaNeue"/>
              </a:rPr>
              <a:t>Digital Twin enables supply chain actionable Insights: </a:t>
            </a:r>
            <a:endParaRPr lang="en-US" b="1" i="0" dirty="0">
              <a:effectLst/>
              <a:latin typeface="Ibmplexsans"/>
            </a:endParaRPr>
          </a:p>
        </p:txBody>
      </p:sp>
      <p:sp>
        <p:nvSpPr>
          <p:cNvPr id="1031" name="Rectangle 1030">
            <a:extLst>
              <a:ext uri="{FF2B5EF4-FFF2-40B4-BE49-F238E27FC236}">
                <a16:creationId xmlns:a16="http://schemas.microsoft.com/office/drawing/2014/main" id="{D5D421B8-4D6F-EFC9-9AA2-119EA653736C}"/>
              </a:ext>
            </a:extLst>
          </p:cNvPr>
          <p:cNvSpPr/>
          <p:nvPr/>
        </p:nvSpPr>
        <p:spPr>
          <a:xfrm>
            <a:off x="-27760" y="4439"/>
            <a:ext cx="12180896" cy="41715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LFDT Platform Capabilities for Supply Chain Decarbonization </a:t>
            </a:r>
          </a:p>
        </p:txBody>
      </p:sp>
      <p:sp>
        <p:nvSpPr>
          <p:cNvPr id="2" name="TextBox 1">
            <a:extLst>
              <a:ext uri="{FF2B5EF4-FFF2-40B4-BE49-F238E27FC236}">
                <a16:creationId xmlns:a16="http://schemas.microsoft.com/office/drawing/2014/main" id="{021F2B06-FBB2-B09B-2BD6-873430572F3A}"/>
              </a:ext>
            </a:extLst>
          </p:cNvPr>
          <p:cNvSpPr txBox="1"/>
          <p:nvPr/>
        </p:nvSpPr>
        <p:spPr>
          <a:xfrm>
            <a:off x="207364" y="1254914"/>
            <a:ext cx="10396083" cy="400110"/>
          </a:xfrm>
          <a:prstGeom prst="rect">
            <a:avLst/>
          </a:prstGeom>
          <a:noFill/>
        </p:spPr>
        <p:txBody>
          <a:bodyPr wrap="square" rtlCol="0">
            <a:spAutoFit/>
          </a:bodyPr>
          <a:lstStyle/>
          <a:p>
            <a:r>
              <a:rPr lang="en-US" sz="2000" b="1" dirty="0"/>
              <a:t>LFDT platforms/tools: </a:t>
            </a:r>
            <a:r>
              <a:rPr lang="en-US" sz="2000" b="1" dirty="0" err="1"/>
              <a:t>Besu</a:t>
            </a:r>
            <a:r>
              <a:rPr lang="en-US" sz="2000" b="1" dirty="0"/>
              <a:t>, Fabric, Iroha, Indy, Aries </a:t>
            </a:r>
          </a:p>
        </p:txBody>
      </p:sp>
    </p:spTree>
    <p:extLst>
      <p:ext uri="{BB962C8B-B14F-4D97-AF65-F5344CB8AC3E}">
        <p14:creationId xmlns:p14="http://schemas.microsoft.com/office/powerpoint/2010/main" val="386308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60A26-B67F-3DDC-B15D-6F088FD618A0}"/>
            </a:ext>
          </a:extLst>
        </p:cNvPr>
        <p:cNvGrpSpPr/>
        <p:nvPr/>
      </p:nvGrpSpPr>
      <p:grpSpPr>
        <a:xfrm>
          <a:off x="0" y="0"/>
          <a:ext cx="0" cy="0"/>
          <a:chOff x="0" y="0"/>
          <a:chExt cx="0" cy="0"/>
        </a:xfrm>
      </p:grpSpPr>
      <p:pic>
        <p:nvPicPr>
          <p:cNvPr id="2"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04C412C7-613D-F93F-DDBA-39153388B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590" y="5276484"/>
            <a:ext cx="4115410" cy="1564176"/>
          </a:xfrm>
          <a:prstGeom prst="rect">
            <a:avLst/>
          </a:prstGeom>
          <a:noFill/>
          <a:extLst>
            <a:ext uri="{909E8E84-426E-40DD-AFC4-6F175D3DCCD1}">
              <a14:hiddenFill xmlns:a14="http://schemas.microsoft.com/office/drawing/2010/main">
                <a:solidFill>
                  <a:srgbClr val="FFFFFF"/>
                </a:solidFill>
              </a14:hiddenFill>
            </a:ext>
          </a:extLst>
        </p:spPr>
      </p:pic>
      <p:sp>
        <p:nvSpPr>
          <p:cNvPr id="65" name="AutoShape 2" descr="Cash Pictures, Cash Stock Photos &amp; Images | Depositphotos®">
            <a:extLst>
              <a:ext uri="{FF2B5EF4-FFF2-40B4-BE49-F238E27FC236}">
                <a16:creationId xmlns:a16="http://schemas.microsoft.com/office/drawing/2014/main" id="{89370A24-12EA-BCCD-CB18-031D919FC2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41A449C3-3CA0-2988-E7C5-E260BF30A1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375CD19-B8A1-8A10-AA5B-E005ED77E60B}"/>
              </a:ext>
            </a:extLst>
          </p:cNvPr>
          <p:cNvSpPr txBox="1"/>
          <p:nvPr/>
        </p:nvSpPr>
        <p:spPr>
          <a:xfrm>
            <a:off x="-3184" y="668757"/>
            <a:ext cx="12144782" cy="1015663"/>
          </a:xfrm>
          <a:prstGeom prst="rect">
            <a:avLst/>
          </a:prstGeom>
          <a:noFill/>
          <a:ln>
            <a:noFill/>
          </a:ln>
        </p:spPr>
        <p:txBody>
          <a:bodyPr wrap="square" rtlCol="0">
            <a:spAutoFit/>
          </a:bodyPr>
          <a:lstStyle/>
          <a:p>
            <a:r>
              <a:rPr lang="en-US" sz="2000" dirty="0"/>
              <a:t>Deploying a </a:t>
            </a:r>
            <a:r>
              <a:rPr lang="en-US" sz="2000" b="1" dirty="0">
                <a:solidFill>
                  <a:srgbClr val="C00000"/>
                </a:solidFill>
              </a:rPr>
              <a:t>digital twin </a:t>
            </a:r>
            <a:r>
              <a:rPr lang="en-US" sz="2000" dirty="0"/>
              <a:t>for a supply chain involves developing a virtual supply chain to accurately reflect the physical assets responsible for GHG emissions. This digital representation enables the following emission measurement and planning processes.                  </a:t>
            </a:r>
            <a:endParaRPr lang="en-US" sz="2000" u="sng" dirty="0">
              <a:solidFill>
                <a:srgbClr val="C00000"/>
              </a:solidFill>
            </a:endParaRPr>
          </a:p>
        </p:txBody>
      </p:sp>
      <p:sp>
        <p:nvSpPr>
          <p:cNvPr id="12" name="Rectangle 11">
            <a:extLst>
              <a:ext uri="{FF2B5EF4-FFF2-40B4-BE49-F238E27FC236}">
                <a16:creationId xmlns:a16="http://schemas.microsoft.com/office/drawing/2014/main" id="{5101EE5B-FD8E-2D1D-CC56-3987798D93AB}"/>
              </a:ext>
            </a:extLst>
          </p:cNvPr>
          <p:cNvSpPr/>
          <p:nvPr/>
        </p:nvSpPr>
        <p:spPr>
          <a:xfrm>
            <a:off x="-3184" y="-3206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LFDT Platforms are Best-in-Class to Serve as a Reference Architecture for Digital Twin Tracking</a:t>
            </a:r>
          </a:p>
        </p:txBody>
      </p:sp>
      <p:sp>
        <p:nvSpPr>
          <p:cNvPr id="6" name="Arrow: Right 5">
            <a:extLst>
              <a:ext uri="{FF2B5EF4-FFF2-40B4-BE49-F238E27FC236}">
                <a16:creationId xmlns:a16="http://schemas.microsoft.com/office/drawing/2014/main" id="{A2B542B1-461C-11AD-3F6D-51B8A778EC76}"/>
              </a:ext>
            </a:extLst>
          </p:cNvPr>
          <p:cNvSpPr/>
          <p:nvPr/>
        </p:nvSpPr>
        <p:spPr>
          <a:xfrm>
            <a:off x="41563" y="2040100"/>
            <a:ext cx="2136371"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a:t>
            </a:r>
          </a:p>
        </p:txBody>
      </p:sp>
      <p:sp>
        <p:nvSpPr>
          <p:cNvPr id="7" name="Rectangle 6">
            <a:extLst>
              <a:ext uri="{FF2B5EF4-FFF2-40B4-BE49-F238E27FC236}">
                <a16:creationId xmlns:a16="http://schemas.microsoft.com/office/drawing/2014/main" id="{00EE98AB-6853-EBC5-EEE9-B9FCD1ADAB75}"/>
              </a:ext>
            </a:extLst>
          </p:cNvPr>
          <p:cNvSpPr/>
          <p:nvPr/>
        </p:nvSpPr>
        <p:spPr>
          <a:xfrm>
            <a:off x="2286000" y="1873731"/>
            <a:ext cx="9440487"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Provides a platform to develop and test supply chain GHG emissions scenarios and develop specific plans based on such scenarios to mitigate.</a:t>
            </a:r>
          </a:p>
          <a:p>
            <a:pPr marL="342900" indent="-342900">
              <a:buFont typeface="Courier New" panose="02070309020205020404" pitchFamily="49" charset="0"/>
              <a:buChar char="o"/>
            </a:pPr>
            <a:r>
              <a:rPr lang="en-US" sz="1600" dirty="0">
                <a:latin typeface="Titillium Web Light" panose="00000400000000000000" pitchFamily="2" charset="0"/>
              </a:rPr>
              <a:t>Data results from scenarios represent emission baselines.</a:t>
            </a: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9" name="Arrow: Right 8">
            <a:extLst>
              <a:ext uri="{FF2B5EF4-FFF2-40B4-BE49-F238E27FC236}">
                <a16:creationId xmlns:a16="http://schemas.microsoft.com/office/drawing/2014/main" id="{D427BC3D-F369-36C9-68FD-0B04D809D633}"/>
              </a:ext>
            </a:extLst>
          </p:cNvPr>
          <p:cNvSpPr/>
          <p:nvPr/>
        </p:nvSpPr>
        <p:spPr>
          <a:xfrm>
            <a:off x="41564" y="2970883"/>
            <a:ext cx="2136370"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Real Time Monitor</a:t>
            </a:r>
          </a:p>
        </p:txBody>
      </p:sp>
      <p:sp>
        <p:nvSpPr>
          <p:cNvPr id="10" name="Arrow: Right 9">
            <a:extLst>
              <a:ext uri="{FF2B5EF4-FFF2-40B4-BE49-F238E27FC236}">
                <a16:creationId xmlns:a16="http://schemas.microsoft.com/office/drawing/2014/main" id="{74393365-2795-3C08-7056-64F07E5AD23B}"/>
              </a:ext>
            </a:extLst>
          </p:cNvPr>
          <p:cNvSpPr/>
          <p:nvPr/>
        </p:nvSpPr>
        <p:spPr>
          <a:xfrm>
            <a:off x="41562" y="4477803"/>
            <a:ext cx="2202872"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Optimization</a:t>
            </a:r>
          </a:p>
        </p:txBody>
      </p:sp>
      <p:sp>
        <p:nvSpPr>
          <p:cNvPr id="11" name="Arrow: Right 10">
            <a:extLst>
              <a:ext uri="{FF2B5EF4-FFF2-40B4-BE49-F238E27FC236}">
                <a16:creationId xmlns:a16="http://schemas.microsoft.com/office/drawing/2014/main" id="{CDF8A595-EA11-B316-86A3-BD3E1B343430}"/>
              </a:ext>
            </a:extLst>
          </p:cNvPr>
          <p:cNvSpPr/>
          <p:nvPr/>
        </p:nvSpPr>
        <p:spPr>
          <a:xfrm>
            <a:off x="41562" y="3803793"/>
            <a:ext cx="2202871"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Granular Analysis</a:t>
            </a:r>
          </a:p>
        </p:txBody>
      </p:sp>
      <p:sp>
        <p:nvSpPr>
          <p:cNvPr id="14" name="Arrow: Right 13">
            <a:extLst>
              <a:ext uri="{FF2B5EF4-FFF2-40B4-BE49-F238E27FC236}">
                <a16:creationId xmlns:a16="http://schemas.microsoft.com/office/drawing/2014/main" id="{BB66E16A-BED1-53A8-4B9F-55BDFA12E951}"/>
              </a:ext>
            </a:extLst>
          </p:cNvPr>
          <p:cNvSpPr/>
          <p:nvPr/>
        </p:nvSpPr>
        <p:spPr>
          <a:xfrm>
            <a:off x="41560" y="6156686"/>
            <a:ext cx="2202872"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model integration</a:t>
            </a:r>
          </a:p>
        </p:txBody>
      </p:sp>
      <p:sp>
        <p:nvSpPr>
          <p:cNvPr id="16" name="Arrow: Right 15">
            <a:extLst>
              <a:ext uri="{FF2B5EF4-FFF2-40B4-BE49-F238E27FC236}">
                <a16:creationId xmlns:a16="http://schemas.microsoft.com/office/drawing/2014/main" id="{B9DEBDDB-0C66-EA35-8240-C6FA3C50E117}"/>
              </a:ext>
            </a:extLst>
          </p:cNvPr>
          <p:cNvSpPr/>
          <p:nvPr/>
        </p:nvSpPr>
        <p:spPr>
          <a:xfrm>
            <a:off x="41562" y="5271606"/>
            <a:ext cx="2202870"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Credit Markets </a:t>
            </a:r>
          </a:p>
        </p:txBody>
      </p:sp>
      <p:sp>
        <p:nvSpPr>
          <p:cNvPr id="17" name="Rectangle 16">
            <a:extLst>
              <a:ext uri="{FF2B5EF4-FFF2-40B4-BE49-F238E27FC236}">
                <a16:creationId xmlns:a16="http://schemas.microsoft.com/office/drawing/2014/main" id="{1DA93E67-3274-D26E-D1E7-92D91E63767F}"/>
              </a:ext>
            </a:extLst>
          </p:cNvPr>
          <p:cNvSpPr/>
          <p:nvPr/>
        </p:nvSpPr>
        <p:spPr>
          <a:xfrm>
            <a:off x="2297079" y="2741027"/>
            <a:ext cx="9440487" cy="1077218"/>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The digital twin is an interactive, AI and IoT enabled, real time tracking of GHG emissions in every single step of the supply chain. </a:t>
            </a:r>
          </a:p>
          <a:p>
            <a:pPr marL="342900" indent="-342900">
              <a:buFont typeface="Courier New" panose="02070309020205020404" pitchFamily="49" charset="0"/>
              <a:buChar char="o"/>
            </a:pPr>
            <a:r>
              <a:rPr lang="en-US" sz="1600" dirty="0">
                <a:latin typeface="Titillium Web Light" panose="00000400000000000000" pitchFamily="2" charset="0"/>
              </a:rPr>
              <a:t>Compares against the emissions baseline.</a:t>
            </a:r>
            <a:endParaRPr lang="en-US" sz="1600" b="1" dirty="0">
              <a:latin typeface="Titillium Web Light" panose="00000400000000000000" pitchFamily="2" charset="0"/>
            </a:endParaRPr>
          </a:p>
          <a:p>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2A150DEA-7C10-A280-3B5F-98F7557EF13C}"/>
              </a:ext>
            </a:extLst>
          </p:cNvPr>
          <p:cNvSpPr/>
          <p:nvPr/>
        </p:nvSpPr>
        <p:spPr>
          <a:xfrm>
            <a:off x="2297079" y="3851505"/>
            <a:ext cx="9440487"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Provides granular insight into the highest emitter portion of a supply chain with a guide as to corrective action. Compares actual GHG emissions against a net-zero baseline to track emission goals.</a:t>
            </a:r>
          </a:p>
          <a:p>
            <a:pPr marL="342900" indent="-342900">
              <a:buFont typeface="Courier New" panose="02070309020205020404" pitchFamily="49" charset="0"/>
              <a:buChar char="o"/>
            </a:pP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62FEEB2A-986D-8C7D-1232-8F0F28D8BDB9}"/>
              </a:ext>
            </a:extLst>
          </p:cNvPr>
          <p:cNvSpPr/>
          <p:nvPr/>
        </p:nvSpPr>
        <p:spPr>
          <a:xfrm>
            <a:off x="2297079" y="4542339"/>
            <a:ext cx="9440487" cy="584775"/>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Compares actual GHG emissions against a net-zero baseline to track emission goals.</a:t>
            </a:r>
          </a:p>
          <a:p>
            <a:pPr marL="342900" indent="-342900">
              <a:buFont typeface="Courier New" panose="02070309020205020404" pitchFamily="49" charset="0"/>
              <a:buChar char="o"/>
            </a:pP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7FCBCF81-88A5-D417-CF6B-F2DCA12FDF71}"/>
              </a:ext>
            </a:extLst>
          </p:cNvPr>
          <p:cNvSpPr/>
          <p:nvPr/>
        </p:nvSpPr>
        <p:spPr>
          <a:xfrm>
            <a:off x="2299849" y="5268320"/>
            <a:ext cx="5627111"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b="1" dirty="0">
                <a:latin typeface="Titillium Web Light" panose="00000400000000000000" pitchFamily="2" charset="0"/>
              </a:rPr>
              <a:t>Integration to carbon credit markets</a:t>
            </a:r>
            <a:r>
              <a:rPr lang="en-US" sz="1600" dirty="0">
                <a:latin typeface="Titillium Web Light" panose="00000400000000000000" pitchFamily="2" charset="0"/>
              </a:rPr>
              <a:t> enabling the purchase and sale of credits generated by supply chain </a:t>
            </a:r>
            <a:r>
              <a:rPr lang="en-US" sz="1600" dirty="0">
                <a:solidFill>
                  <a:srgbClr val="C00000"/>
                </a:solidFill>
                <a:latin typeface="Titillium Web Light" panose="00000400000000000000" pitchFamily="2" charset="0"/>
              </a:rPr>
              <a:t>activities in real time</a:t>
            </a:r>
            <a:r>
              <a:rPr lang="en-US" sz="1600" dirty="0">
                <a:latin typeface="Titillium Web Light" panose="00000400000000000000" pitchFamily="2" charset="0"/>
              </a:rPr>
              <a:t>!</a:t>
            </a: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AA118A15-092B-4424-1F97-8F7A19E7822B}"/>
              </a:ext>
            </a:extLst>
          </p:cNvPr>
          <p:cNvSpPr/>
          <p:nvPr/>
        </p:nvSpPr>
        <p:spPr>
          <a:xfrm>
            <a:off x="2299849" y="6144767"/>
            <a:ext cx="5627111" cy="584775"/>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Can provide additional guidance on approaches for emission reduction.</a:t>
            </a:r>
            <a:endParaRPr lang="en-US" sz="1600" cap="none" spc="0" dirty="0">
              <a:ln w="0"/>
              <a:solidFill>
                <a:schemeClr val="bg1"/>
              </a:solidFill>
              <a:effectLst>
                <a:outerShdw blurRad="38100" dist="19050" dir="2700000" algn="tl" rotWithShape="0">
                  <a:schemeClr val="dk1">
                    <a:alpha val="40000"/>
                  </a:schemeClr>
                </a:outerShdw>
              </a:effectLst>
            </a:endParaRPr>
          </a:p>
        </p:txBody>
      </p:sp>
      <p:cxnSp>
        <p:nvCxnSpPr>
          <p:cNvPr id="23" name="Straight Connector 22">
            <a:extLst>
              <a:ext uri="{FF2B5EF4-FFF2-40B4-BE49-F238E27FC236}">
                <a16:creationId xmlns:a16="http://schemas.microsoft.com/office/drawing/2014/main" id="{58278590-9207-1B96-5267-58C8A43F6C2D}"/>
              </a:ext>
            </a:extLst>
          </p:cNvPr>
          <p:cNvCxnSpPr>
            <a:cxnSpLocks/>
          </p:cNvCxnSpPr>
          <p:nvPr/>
        </p:nvCxnSpPr>
        <p:spPr>
          <a:xfrm flipH="1">
            <a:off x="332509" y="1701967"/>
            <a:ext cx="11180618" cy="434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Left Brace 35">
            <a:extLst>
              <a:ext uri="{FF2B5EF4-FFF2-40B4-BE49-F238E27FC236}">
                <a16:creationId xmlns:a16="http://schemas.microsoft.com/office/drawing/2014/main" id="{A66923FA-14FC-6077-D263-44EFB8F99D9D}"/>
              </a:ext>
            </a:extLst>
          </p:cNvPr>
          <p:cNvSpPr/>
          <p:nvPr/>
        </p:nvSpPr>
        <p:spPr>
          <a:xfrm>
            <a:off x="2224434" y="1873731"/>
            <a:ext cx="263187" cy="78399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2977CC0-B66C-C2BF-92C7-881CDB562516}"/>
              </a:ext>
            </a:extLst>
          </p:cNvPr>
          <p:cNvSpPr/>
          <p:nvPr/>
        </p:nvSpPr>
        <p:spPr>
          <a:xfrm>
            <a:off x="2229743" y="2809534"/>
            <a:ext cx="263187" cy="78399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E0113069-1A48-F165-0B41-67B68AF9A1C7}"/>
              </a:ext>
            </a:extLst>
          </p:cNvPr>
          <p:cNvSpPr/>
          <p:nvPr/>
        </p:nvSpPr>
        <p:spPr>
          <a:xfrm>
            <a:off x="11833691" y="0"/>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Tree>
    <p:extLst>
      <p:ext uri="{BB962C8B-B14F-4D97-AF65-F5344CB8AC3E}">
        <p14:creationId xmlns:p14="http://schemas.microsoft.com/office/powerpoint/2010/main" val="15679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AC50D-16C4-FBD6-AA2C-3311B0A268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22463F-8883-FC7C-5D0D-BFD58F912234}"/>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Competitive Advantage of LFDT Platforms Over Other Blockchain Solutions for a Supply Chain Digital Twin (1)</a:t>
            </a:r>
          </a:p>
        </p:txBody>
      </p:sp>
      <p:sp>
        <p:nvSpPr>
          <p:cNvPr id="65" name="AutoShape 2" descr="Cash Pictures, Cash Stock Photos &amp; Images | Depositphotos®">
            <a:extLst>
              <a:ext uri="{FF2B5EF4-FFF2-40B4-BE49-F238E27FC236}">
                <a16:creationId xmlns:a16="http://schemas.microsoft.com/office/drawing/2014/main" id="{EF73C94B-6524-CFF7-B347-91D073C46A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2F0645D-27C1-A7D2-F18E-CB9E9E5537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A1013359-D741-CCB1-E0B1-BAF65116A5F1}"/>
              </a:ext>
            </a:extLst>
          </p:cNvPr>
          <p:cNvSpPr txBox="1"/>
          <p:nvPr/>
        </p:nvSpPr>
        <p:spPr>
          <a:xfrm>
            <a:off x="11041" y="1125197"/>
            <a:ext cx="12130557" cy="5355312"/>
          </a:xfrm>
          <a:prstGeom prst="rect">
            <a:avLst/>
          </a:prstGeom>
          <a:noFill/>
          <a:ln>
            <a:noFill/>
          </a:ln>
        </p:spPr>
        <p:txBody>
          <a:bodyPr wrap="square" rtlCol="0">
            <a:spAutoFit/>
          </a:bodyPr>
          <a:lstStyle/>
          <a:p>
            <a:pPr marL="342900" indent="-342900">
              <a:buAutoNum type="arabicPeriod"/>
            </a:pPr>
            <a:r>
              <a:rPr lang="en-US" b="1" dirty="0">
                <a:solidFill>
                  <a:schemeClr val="tx2">
                    <a:lumMod val="75000"/>
                    <a:lumOff val="25000"/>
                  </a:schemeClr>
                </a:solidFill>
              </a:rPr>
              <a:t>Customizability and Flexibility</a:t>
            </a:r>
          </a:p>
          <a:p>
            <a:r>
              <a:rPr lang="en-US" b="1" dirty="0">
                <a:solidFill>
                  <a:schemeClr val="tx2">
                    <a:lumMod val="75000"/>
                    <a:lumOff val="25000"/>
                  </a:schemeClr>
                </a:solidFill>
              </a:rPr>
              <a:t>       </a:t>
            </a:r>
            <a:r>
              <a:rPr lang="en-US" dirty="0"/>
              <a:t>LFDT platforms, such as Fabric, </a:t>
            </a:r>
            <a:r>
              <a:rPr lang="en-US" dirty="0" err="1"/>
              <a:t>Besu</a:t>
            </a:r>
            <a:r>
              <a:rPr lang="en-US" dirty="0"/>
              <a:t>, and Iroha offer unparalleled modularity and flexibility compared to other</a:t>
            </a:r>
          </a:p>
          <a:p>
            <a:r>
              <a:rPr lang="en-US" dirty="0"/>
              <a:t>       blockchain solutions. This allows enterprises to customize the network architecture, consensus protocols, and access</a:t>
            </a:r>
          </a:p>
          <a:p>
            <a:r>
              <a:rPr lang="en-US" dirty="0"/>
              <a:t>       permissions for their </a:t>
            </a:r>
            <a:r>
              <a:rPr lang="en-US" b="1" dirty="0"/>
              <a:t>supply chain digital twin </a:t>
            </a:r>
            <a:r>
              <a:rPr lang="en-US" dirty="0"/>
              <a:t>as global GHG emission regulations evolve. </a:t>
            </a:r>
            <a:endParaRPr lang="en-US" b="1" dirty="0">
              <a:solidFill>
                <a:schemeClr val="tx2">
                  <a:lumMod val="75000"/>
                  <a:lumOff val="25000"/>
                </a:schemeClr>
              </a:solidFill>
            </a:endParaRPr>
          </a:p>
          <a:p>
            <a:endParaRPr lang="en-US" dirty="0"/>
          </a:p>
          <a:p>
            <a:pPr marL="342900" indent="-342900">
              <a:buAutoNum type="arabicPeriod" startAt="2"/>
            </a:pPr>
            <a:r>
              <a:rPr lang="en-US" b="1" dirty="0">
                <a:solidFill>
                  <a:schemeClr val="tx2">
                    <a:lumMod val="75000"/>
                    <a:lumOff val="25000"/>
                  </a:schemeClr>
                </a:solidFill>
              </a:rPr>
              <a:t>Scalability for Enterprise Applications</a:t>
            </a:r>
            <a:br>
              <a:rPr lang="en-US" dirty="0"/>
            </a:br>
            <a:r>
              <a:rPr lang="en-US" dirty="0"/>
              <a:t>LFDT platforms are designed to handle the scale and complexity of modern supply chains. By enabling features such as </a:t>
            </a:r>
            <a:r>
              <a:rPr lang="en-US" b="1" dirty="0"/>
              <a:t>sharding and parallel processing, </a:t>
            </a:r>
            <a:r>
              <a:rPr lang="en-US" dirty="0"/>
              <a:t>LFDT platforms can accommodate high transaction volumes and diverse data flows, using </a:t>
            </a:r>
            <a:r>
              <a:rPr lang="en-US" b="1" dirty="0"/>
              <a:t>data channels</a:t>
            </a:r>
            <a:r>
              <a:rPr lang="en-US" dirty="0"/>
              <a:t>, critical for creating an accurate and </a:t>
            </a:r>
            <a:r>
              <a:rPr lang="en-US" b="1" dirty="0"/>
              <a:t>real-time digital twin of a global supply chain network.</a:t>
            </a:r>
          </a:p>
          <a:p>
            <a:pPr marL="342900" indent="-342900">
              <a:buAutoNum type="arabicPeriod" startAt="2"/>
            </a:pPr>
            <a:endParaRPr lang="en-US" b="1" dirty="0"/>
          </a:p>
          <a:p>
            <a:pPr marL="342900" indent="-342900">
              <a:buAutoNum type="arabicPeriod" startAt="2"/>
            </a:pPr>
            <a:r>
              <a:rPr lang="en-US" b="1" dirty="0">
                <a:solidFill>
                  <a:schemeClr val="tx2">
                    <a:lumMod val="75000"/>
                    <a:lumOff val="25000"/>
                  </a:schemeClr>
                </a:solidFill>
              </a:rPr>
              <a:t>Enhanced Data Privacy and Security</a:t>
            </a:r>
            <a:br>
              <a:rPr lang="en-US" dirty="0"/>
            </a:br>
            <a:r>
              <a:rPr lang="en-US" dirty="0"/>
              <a:t>Unlike public blockchain solutions, LFDT platforms provide robust privacy features through permissioned networks and private data collections. Supply chain digital twins often handle sensitive information, such as trade secrets, vendor agreements, </a:t>
            </a:r>
            <a:r>
              <a:rPr lang="en-US" b="1" dirty="0"/>
              <a:t>GHG emissions</a:t>
            </a:r>
            <a:r>
              <a:rPr lang="en-US" dirty="0"/>
              <a:t>, or shipment details. LFDT ensures that only authorized participants can access or modify this data, reducing the risk of leaks or cyberattacks. </a:t>
            </a:r>
            <a:r>
              <a:rPr lang="en-US" b="1" dirty="0"/>
              <a:t>   </a:t>
            </a:r>
          </a:p>
          <a:p>
            <a:pPr marL="342900" indent="-342900">
              <a:buAutoNum type="arabicPeriod" startAt="2"/>
            </a:pPr>
            <a:endParaRPr lang="en-US" b="1" dirty="0"/>
          </a:p>
          <a:p>
            <a:pPr marL="342900" indent="-342900">
              <a:buAutoNum type="arabicPeriod" startAt="2"/>
            </a:pPr>
            <a:r>
              <a:rPr lang="en-US" b="1" dirty="0">
                <a:solidFill>
                  <a:schemeClr val="tx2">
                    <a:lumMod val="75000"/>
                    <a:lumOff val="25000"/>
                  </a:schemeClr>
                </a:solidFill>
              </a:rPr>
              <a:t>Support for IoT and Sensor Data Integration</a:t>
            </a:r>
            <a:br>
              <a:rPr lang="en-US" dirty="0"/>
            </a:br>
            <a:r>
              <a:rPr lang="en-US" dirty="0"/>
              <a:t>Supply chain </a:t>
            </a:r>
            <a:r>
              <a:rPr lang="en-US" b="1" dirty="0"/>
              <a:t>digital twins rely on real-time data</a:t>
            </a:r>
            <a:r>
              <a:rPr lang="en-US" dirty="0"/>
              <a:t> from IoT devices, sensors, and GPS trackers. LFDT platforms, such as FABRIC channel architecture, excel in ingesting, processing, and securely storing large data streams. </a:t>
            </a:r>
            <a:r>
              <a:rPr lang="en-US" b="1" dirty="0"/>
              <a:t>    </a:t>
            </a:r>
            <a:endParaRPr lang="en-US" dirty="0"/>
          </a:p>
        </p:txBody>
      </p:sp>
      <p:sp>
        <p:nvSpPr>
          <p:cNvPr id="6" name="Rectangle 5">
            <a:extLst>
              <a:ext uri="{FF2B5EF4-FFF2-40B4-BE49-F238E27FC236}">
                <a16:creationId xmlns:a16="http://schemas.microsoft.com/office/drawing/2014/main" id="{EBAA4DF5-F6FF-61D0-5787-BA7483B05FA4}"/>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OpenAI responses to questions centered on the advantages of digital twins.</a:t>
            </a:r>
          </a:p>
        </p:txBody>
      </p:sp>
      <p:sp>
        <p:nvSpPr>
          <p:cNvPr id="2" name="TextBox 1">
            <a:extLst>
              <a:ext uri="{FF2B5EF4-FFF2-40B4-BE49-F238E27FC236}">
                <a16:creationId xmlns:a16="http://schemas.microsoft.com/office/drawing/2014/main" id="{837D604C-3101-34DB-47B5-A57A3A931FFD}"/>
              </a:ext>
            </a:extLst>
          </p:cNvPr>
          <p:cNvSpPr txBox="1"/>
          <p:nvPr/>
        </p:nvSpPr>
        <p:spPr>
          <a:xfrm>
            <a:off x="15288" y="668757"/>
            <a:ext cx="12144782" cy="400110"/>
          </a:xfrm>
          <a:prstGeom prst="rect">
            <a:avLst/>
          </a:prstGeom>
          <a:noFill/>
          <a:ln>
            <a:noFill/>
          </a:ln>
        </p:spPr>
        <p:txBody>
          <a:bodyPr wrap="square" rtlCol="0">
            <a:spAutoFit/>
          </a:bodyPr>
          <a:lstStyle/>
          <a:p>
            <a:r>
              <a:rPr lang="en-US" sz="2000" dirty="0"/>
              <a:t>                                                             Detailed Advantages</a:t>
            </a:r>
            <a:endParaRPr lang="en-US" sz="2000" u="sng" dirty="0">
              <a:solidFill>
                <a:srgbClr val="C00000"/>
              </a:solidFill>
            </a:endParaRPr>
          </a:p>
        </p:txBody>
      </p:sp>
      <p:pic>
        <p:nvPicPr>
          <p:cNvPr id="3" name="Picture 2">
            <a:extLst>
              <a:ext uri="{FF2B5EF4-FFF2-40B4-BE49-F238E27FC236}">
                <a16:creationId xmlns:a16="http://schemas.microsoft.com/office/drawing/2014/main" id="{199D8781-9C97-B9DA-8C25-05A3595FC165}"/>
              </a:ext>
            </a:extLst>
          </p:cNvPr>
          <p:cNvPicPr>
            <a:picLocks noChangeAspect="1"/>
          </p:cNvPicPr>
          <p:nvPr/>
        </p:nvPicPr>
        <p:blipFill>
          <a:blip r:embed="rId2"/>
          <a:stretch>
            <a:fillRect/>
          </a:stretch>
        </p:blipFill>
        <p:spPr>
          <a:xfrm>
            <a:off x="11041" y="704557"/>
            <a:ext cx="3488584" cy="328366"/>
          </a:xfrm>
          <a:prstGeom prst="rect">
            <a:avLst/>
          </a:prstGeom>
        </p:spPr>
      </p:pic>
      <p:cxnSp>
        <p:nvCxnSpPr>
          <p:cNvPr id="7" name="Straight Connector 6">
            <a:extLst>
              <a:ext uri="{FF2B5EF4-FFF2-40B4-BE49-F238E27FC236}">
                <a16:creationId xmlns:a16="http://schemas.microsoft.com/office/drawing/2014/main" id="{E8B301F3-E83F-41C8-29F9-502F58767AAC}"/>
              </a:ext>
            </a:extLst>
          </p:cNvPr>
          <p:cNvCxnSpPr>
            <a:cxnSpLocks/>
          </p:cNvCxnSpPr>
          <p:nvPr/>
        </p:nvCxnSpPr>
        <p:spPr>
          <a:xfrm flipV="1">
            <a:off x="109125" y="1125197"/>
            <a:ext cx="11526405" cy="28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8" descr="net zero carbon footprint icon vector emissions free no ...">
            <a:extLst>
              <a:ext uri="{FF2B5EF4-FFF2-40B4-BE49-F238E27FC236}">
                <a16:creationId xmlns:a16="http://schemas.microsoft.com/office/drawing/2014/main" id="{E73AC2CA-414F-D71D-4A67-AD02A1021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70" y="691047"/>
            <a:ext cx="496488" cy="4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80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lights on a dark background&#10;&#10;Description automatically generated">
            <a:extLst>
              <a:ext uri="{FF2B5EF4-FFF2-40B4-BE49-F238E27FC236}">
                <a16:creationId xmlns:a16="http://schemas.microsoft.com/office/drawing/2014/main" id="{36F3FA80-93C9-24B4-C339-8B206B7A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4" y="-19030"/>
            <a:ext cx="12232683" cy="6877030"/>
          </a:xfrm>
          <a:prstGeom prst="rect">
            <a:avLst/>
          </a:prstGeom>
        </p:spPr>
      </p:pic>
      <p:sp>
        <p:nvSpPr>
          <p:cNvPr id="10" name="TextBox 9">
            <a:extLst>
              <a:ext uri="{FF2B5EF4-FFF2-40B4-BE49-F238E27FC236}">
                <a16:creationId xmlns:a16="http://schemas.microsoft.com/office/drawing/2014/main" id="{CC23B368-076B-4FC7-84CE-4768CE84F763}"/>
              </a:ext>
            </a:extLst>
          </p:cNvPr>
          <p:cNvSpPr txBox="1"/>
          <p:nvPr/>
        </p:nvSpPr>
        <p:spPr>
          <a:xfrm>
            <a:off x="5681136" y="1382595"/>
            <a:ext cx="5713863" cy="523220"/>
          </a:xfrm>
          <a:prstGeom prst="rect">
            <a:avLst/>
          </a:prstGeom>
          <a:noFill/>
        </p:spPr>
        <p:txBody>
          <a:bodyPr wrap="square" rtlCol="0">
            <a:spAutoFit/>
          </a:bodyPr>
          <a:lstStyle/>
          <a:p>
            <a:r>
              <a:rPr lang="en-US" sz="2800" b="1" dirty="0">
                <a:solidFill>
                  <a:schemeClr val="bg1"/>
                </a:solidFill>
                <a:hlinkClick r:id="rId3" action="ppaction://hlinksldjump">
                  <a:extLst>
                    <a:ext uri="{A12FA001-AC4F-418D-AE19-62706E023703}">
                      <ahyp:hlinkClr xmlns:ahyp="http://schemas.microsoft.com/office/drawing/2018/hyperlinkcolor" val="tx"/>
                    </a:ext>
                  </a:extLst>
                </a:hlinkClick>
              </a:rPr>
              <a:t>Project Scope </a:t>
            </a:r>
            <a:r>
              <a:rPr lang="en-US" sz="2800" b="1" dirty="0">
                <a:solidFill>
                  <a:schemeClr val="bg1"/>
                </a:solidFill>
              </a:rPr>
              <a:t>  </a:t>
            </a:r>
          </a:p>
        </p:txBody>
      </p:sp>
      <p:sp>
        <p:nvSpPr>
          <p:cNvPr id="12" name="Rectangle 11">
            <a:extLst>
              <a:ext uri="{FF2B5EF4-FFF2-40B4-BE49-F238E27FC236}">
                <a16:creationId xmlns:a16="http://schemas.microsoft.com/office/drawing/2014/main" id="{86AB090D-BE4A-4ED6-830F-D91821248466}"/>
              </a:ext>
            </a:extLst>
          </p:cNvPr>
          <p:cNvSpPr/>
          <p:nvPr/>
        </p:nvSpPr>
        <p:spPr>
          <a:xfrm>
            <a:off x="3720466" y="0"/>
            <a:ext cx="1920688" cy="6858000"/>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E5F1EE-994D-4A72-B31E-327CB61953FC}"/>
              </a:ext>
            </a:extLst>
          </p:cNvPr>
          <p:cNvSpPr txBox="1"/>
          <p:nvPr/>
        </p:nvSpPr>
        <p:spPr>
          <a:xfrm>
            <a:off x="4231130" y="732221"/>
            <a:ext cx="3906106" cy="646331"/>
          </a:xfrm>
          <a:prstGeom prst="rect">
            <a:avLst/>
          </a:prstGeom>
          <a:noFill/>
        </p:spPr>
        <p:txBody>
          <a:bodyPr wrap="square" rtlCol="0">
            <a:spAutoFit/>
          </a:bodyPr>
          <a:lstStyle/>
          <a:p>
            <a:r>
              <a:rPr lang="en-US" sz="3600" b="1" dirty="0">
                <a:solidFill>
                  <a:schemeClr val="bg1"/>
                </a:solidFill>
              </a:rPr>
              <a:t>Table of Contents</a:t>
            </a:r>
          </a:p>
        </p:txBody>
      </p:sp>
      <p:sp>
        <p:nvSpPr>
          <p:cNvPr id="17" name="Rectangle 16">
            <a:extLst>
              <a:ext uri="{FF2B5EF4-FFF2-40B4-BE49-F238E27FC236}">
                <a16:creationId xmlns:a16="http://schemas.microsoft.com/office/drawing/2014/main" id="{6F8FC9FB-7BBA-42FF-86D0-0DCCEE550C60}"/>
              </a:ext>
            </a:extLst>
          </p:cNvPr>
          <p:cNvSpPr/>
          <p:nvPr/>
        </p:nvSpPr>
        <p:spPr>
          <a:xfrm>
            <a:off x="3845923" y="1436150"/>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9" name="Straight Connector 18">
            <a:extLst>
              <a:ext uri="{FF2B5EF4-FFF2-40B4-BE49-F238E27FC236}">
                <a16:creationId xmlns:a16="http://schemas.microsoft.com/office/drawing/2014/main" id="{5D0D35B4-BE05-4569-997D-C110F5AB1667}"/>
              </a:ext>
            </a:extLst>
          </p:cNvPr>
          <p:cNvCxnSpPr>
            <a:cxnSpLocks/>
          </p:cNvCxnSpPr>
          <p:nvPr/>
        </p:nvCxnSpPr>
        <p:spPr>
          <a:xfrm>
            <a:off x="3847778" y="1942984"/>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3E09E91C-C093-486D-91DD-BD809D713AC3}"/>
              </a:ext>
            </a:extLst>
          </p:cNvPr>
          <p:cNvSpPr/>
          <p:nvPr/>
        </p:nvSpPr>
        <p:spPr>
          <a:xfrm rot="5400000">
            <a:off x="4888693" y="1539829"/>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F53D8B5-8F2E-4560-B27B-7C2BD203D056}"/>
              </a:ext>
            </a:extLst>
          </p:cNvPr>
          <p:cNvCxnSpPr>
            <a:cxnSpLocks/>
          </p:cNvCxnSpPr>
          <p:nvPr/>
        </p:nvCxnSpPr>
        <p:spPr>
          <a:xfrm>
            <a:off x="5657528" y="1940147"/>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5D3EA36-7050-4482-9A52-B687243143B2}"/>
              </a:ext>
            </a:extLst>
          </p:cNvPr>
          <p:cNvGrpSpPr/>
          <p:nvPr/>
        </p:nvGrpSpPr>
        <p:grpSpPr>
          <a:xfrm>
            <a:off x="3853591" y="1963727"/>
            <a:ext cx="8436281" cy="554988"/>
            <a:chOff x="3853591" y="1963727"/>
            <a:chExt cx="8436281" cy="554988"/>
          </a:xfrm>
        </p:grpSpPr>
        <p:sp>
          <p:nvSpPr>
            <p:cNvPr id="32" name="Rectangle 31">
              <a:extLst>
                <a:ext uri="{FF2B5EF4-FFF2-40B4-BE49-F238E27FC236}">
                  <a16:creationId xmlns:a16="http://schemas.microsoft.com/office/drawing/2014/main" id="{9365B606-61F8-4173-B48D-2456E3F0090E}"/>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 name="Isosceles Triangle 32">
              <a:extLst>
                <a:ext uri="{FF2B5EF4-FFF2-40B4-BE49-F238E27FC236}">
                  <a16:creationId xmlns:a16="http://schemas.microsoft.com/office/drawing/2014/main" id="{1AB9CAC8-922E-4BBB-85B9-5DA56801394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574B7B0-758D-4E1A-A1A9-D84E0D31BAC3}"/>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A6FAD2-58D1-4D3A-80B6-860512A572E4}"/>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CF0D8C-3282-4559-A235-96800CECFE6A}"/>
                </a:ext>
              </a:extLst>
            </p:cNvPr>
            <p:cNvSpPr txBox="1"/>
            <p:nvPr/>
          </p:nvSpPr>
          <p:spPr>
            <a:xfrm>
              <a:off x="5714997" y="1963727"/>
              <a:ext cx="6574875" cy="523220"/>
            </a:xfrm>
            <a:prstGeom prst="rect">
              <a:avLst/>
            </a:prstGeom>
            <a:noFill/>
          </p:spPr>
          <p:txBody>
            <a:bodyPr wrap="square" rtlCol="0">
              <a:spAutoFit/>
            </a:bodyPr>
            <a:lstStyle/>
            <a:p>
              <a:r>
                <a:rPr lang="en-US" sz="2800" b="1" dirty="0">
                  <a:solidFill>
                    <a:schemeClr val="bg1"/>
                  </a:solidFill>
                  <a:hlinkClick r:id="rId4" action="ppaction://hlinksldjump">
                    <a:extLst>
                      <a:ext uri="{A12FA001-AC4F-418D-AE19-62706E023703}">
                        <ahyp:hlinkClr xmlns:ahyp="http://schemas.microsoft.com/office/drawing/2018/hyperlinkcolor" val="tx"/>
                      </a:ext>
                    </a:extLst>
                  </a:hlinkClick>
                </a:rPr>
                <a:t>What is a Reference Architecture?</a:t>
              </a:r>
              <a:endParaRPr lang="en-US" sz="2800" b="1" dirty="0">
                <a:solidFill>
                  <a:schemeClr val="bg1"/>
                </a:solidFill>
              </a:endParaRPr>
            </a:p>
          </p:txBody>
        </p:sp>
      </p:grpSp>
      <p:grpSp>
        <p:nvGrpSpPr>
          <p:cNvPr id="39" name="Group 38">
            <a:extLst>
              <a:ext uri="{FF2B5EF4-FFF2-40B4-BE49-F238E27FC236}">
                <a16:creationId xmlns:a16="http://schemas.microsoft.com/office/drawing/2014/main" id="{392B8CF0-19D0-4F67-AFE5-616297F2F667}"/>
              </a:ext>
            </a:extLst>
          </p:cNvPr>
          <p:cNvGrpSpPr/>
          <p:nvPr/>
        </p:nvGrpSpPr>
        <p:grpSpPr>
          <a:xfrm>
            <a:off x="3853585" y="2539456"/>
            <a:ext cx="7956272" cy="954107"/>
            <a:chOff x="3853591" y="1963727"/>
            <a:chExt cx="7956272" cy="954107"/>
          </a:xfrm>
        </p:grpSpPr>
        <p:sp>
          <p:nvSpPr>
            <p:cNvPr id="40" name="Rectangle 39">
              <a:extLst>
                <a:ext uri="{FF2B5EF4-FFF2-40B4-BE49-F238E27FC236}">
                  <a16:creationId xmlns:a16="http://schemas.microsoft.com/office/drawing/2014/main" id="{B7564179-D03E-46F8-AB35-56F7BC11BEEC}"/>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1" name="Isosceles Triangle 40">
              <a:extLst>
                <a:ext uri="{FF2B5EF4-FFF2-40B4-BE49-F238E27FC236}">
                  <a16:creationId xmlns:a16="http://schemas.microsoft.com/office/drawing/2014/main" id="{165FF301-BF89-4AA1-A582-04AFC2427006}"/>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3D49EE40-5296-4932-BDAF-272A0FB0A31D}"/>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31D51E-1EE6-4AA0-9802-C5479F536803}"/>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7E00FB3-ED00-4818-9F3E-9A8ADAB40B5D}"/>
                </a:ext>
              </a:extLst>
            </p:cNvPr>
            <p:cNvSpPr txBox="1"/>
            <p:nvPr/>
          </p:nvSpPr>
          <p:spPr>
            <a:xfrm>
              <a:off x="5714997" y="1963727"/>
              <a:ext cx="5713863" cy="954107"/>
            </a:xfrm>
            <a:prstGeom prst="rect">
              <a:avLst/>
            </a:prstGeom>
            <a:noFill/>
          </p:spPr>
          <p:txBody>
            <a:bodyPr wrap="square" rtlCol="0">
              <a:spAutoFit/>
            </a:bodyPr>
            <a:lstStyle/>
            <a:p>
              <a:r>
                <a:rPr lang="en-US" sz="2800" b="1" dirty="0">
                  <a:solidFill>
                    <a:schemeClr val="bg1"/>
                  </a:solidFill>
                  <a:hlinkClick r:id="rId5" action="ppaction://hlinksldjump">
                    <a:extLst>
                      <a:ext uri="{A12FA001-AC4F-418D-AE19-62706E023703}">
                        <ahyp:hlinkClr xmlns:ahyp="http://schemas.microsoft.com/office/drawing/2018/hyperlinkcolor" val="tx"/>
                      </a:ext>
                    </a:extLst>
                  </a:hlinkClick>
                </a:rPr>
                <a:t>Project Goals</a:t>
              </a:r>
              <a:endParaRPr lang="en-US" sz="2800" b="1" dirty="0">
                <a:solidFill>
                  <a:schemeClr val="bg1"/>
                </a:solidFill>
              </a:endParaRPr>
            </a:p>
            <a:p>
              <a:endParaRPr lang="en-US" sz="2800" dirty="0"/>
            </a:p>
          </p:txBody>
        </p:sp>
      </p:grpSp>
      <p:grpSp>
        <p:nvGrpSpPr>
          <p:cNvPr id="45" name="Group 44">
            <a:extLst>
              <a:ext uri="{FF2B5EF4-FFF2-40B4-BE49-F238E27FC236}">
                <a16:creationId xmlns:a16="http://schemas.microsoft.com/office/drawing/2014/main" id="{A7A2D54D-B981-4483-AFA9-53AD05DF8D27}"/>
              </a:ext>
            </a:extLst>
          </p:cNvPr>
          <p:cNvGrpSpPr/>
          <p:nvPr/>
        </p:nvGrpSpPr>
        <p:grpSpPr>
          <a:xfrm>
            <a:off x="3853582" y="3149054"/>
            <a:ext cx="7956272" cy="954107"/>
            <a:chOff x="3853591" y="1963727"/>
            <a:chExt cx="7956272" cy="954107"/>
          </a:xfrm>
        </p:grpSpPr>
        <p:sp>
          <p:nvSpPr>
            <p:cNvPr id="46" name="Rectangle 45">
              <a:extLst>
                <a:ext uri="{FF2B5EF4-FFF2-40B4-BE49-F238E27FC236}">
                  <a16:creationId xmlns:a16="http://schemas.microsoft.com/office/drawing/2014/main" id="{0BB05C5D-41E8-4C9D-8A09-2049554FE1D0}"/>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7" name="Isosceles Triangle 46">
              <a:extLst>
                <a:ext uri="{FF2B5EF4-FFF2-40B4-BE49-F238E27FC236}">
                  <a16:creationId xmlns:a16="http://schemas.microsoft.com/office/drawing/2014/main" id="{00A589B2-8BD4-454B-BFF8-4F26AA497B6B}"/>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F9166480-FB3B-464F-B6CC-D1E52CF673C4}"/>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515ABF-4F3D-41AC-962E-14B03F5A3039}"/>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5695DA5-B590-446D-A3B7-1BB25D762E81}"/>
                </a:ext>
              </a:extLst>
            </p:cNvPr>
            <p:cNvSpPr txBox="1"/>
            <p:nvPr/>
          </p:nvSpPr>
          <p:spPr>
            <a:xfrm>
              <a:off x="5714997" y="1963727"/>
              <a:ext cx="5713863" cy="954107"/>
            </a:xfrm>
            <a:prstGeom prst="rect">
              <a:avLst/>
            </a:prstGeom>
            <a:noFill/>
          </p:spPr>
          <p:txBody>
            <a:bodyPr wrap="square" rtlCol="0">
              <a:spAutoFit/>
            </a:bodyPr>
            <a:lstStyle/>
            <a:p>
              <a:r>
                <a:rPr lang="en-US" sz="2800" b="1" dirty="0">
                  <a:solidFill>
                    <a:schemeClr val="bg1"/>
                  </a:solidFill>
                  <a:hlinkClick r:id="rId6" action="ppaction://hlinksldjump">
                    <a:extLst>
                      <a:ext uri="{A12FA001-AC4F-418D-AE19-62706E023703}">
                        <ahyp:hlinkClr xmlns:ahyp="http://schemas.microsoft.com/office/drawing/2018/hyperlinkcolor" val="tx"/>
                      </a:ext>
                    </a:extLst>
                  </a:hlinkClick>
                </a:rPr>
                <a:t>The Global Challenge</a:t>
              </a:r>
              <a:endParaRPr lang="en-US" sz="2800" b="1" dirty="0">
                <a:solidFill>
                  <a:schemeClr val="bg1"/>
                </a:solidFill>
              </a:endParaRPr>
            </a:p>
            <a:p>
              <a:endParaRPr lang="en-US" sz="2800" dirty="0"/>
            </a:p>
          </p:txBody>
        </p:sp>
      </p:grpSp>
      <p:grpSp>
        <p:nvGrpSpPr>
          <p:cNvPr id="57" name="Group 56">
            <a:extLst>
              <a:ext uri="{FF2B5EF4-FFF2-40B4-BE49-F238E27FC236}">
                <a16:creationId xmlns:a16="http://schemas.microsoft.com/office/drawing/2014/main" id="{27C5BFDF-D6C4-455D-A07A-7EC733ABD580}"/>
              </a:ext>
            </a:extLst>
          </p:cNvPr>
          <p:cNvGrpSpPr/>
          <p:nvPr/>
        </p:nvGrpSpPr>
        <p:grpSpPr>
          <a:xfrm>
            <a:off x="3868054" y="3802499"/>
            <a:ext cx="8030106" cy="554988"/>
            <a:chOff x="3853591" y="1963727"/>
            <a:chExt cx="8030106" cy="554988"/>
          </a:xfrm>
        </p:grpSpPr>
        <p:sp>
          <p:nvSpPr>
            <p:cNvPr id="58" name="Rectangle 57">
              <a:extLst>
                <a:ext uri="{FF2B5EF4-FFF2-40B4-BE49-F238E27FC236}">
                  <a16:creationId xmlns:a16="http://schemas.microsoft.com/office/drawing/2014/main" id="{020E07D6-3925-44BA-B7F5-2F5E5DC1A8C9}"/>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59" name="Isosceles Triangle 58">
              <a:extLst>
                <a:ext uri="{FF2B5EF4-FFF2-40B4-BE49-F238E27FC236}">
                  <a16:creationId xmlns:a16="http://schemas.microsoft.com/office/drawing/2014/main" id="{A487FB41-6164-472D-9917-32598AA482A9}"/>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D82166A-A156-43A8-8E6C-05A620FB1BF2}"/>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96C2E78-7F0D-4432-9DBE-2D40F4640FCD}"/>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C087FA-03A7-482C-BD63-574420366662}"/>
                </a:ext>
              </a:extLst>
            </p:cNvPr>
            <p:cNvSpPr txBox="1"/>
            <p:nvPr/>
          </p:nvSpPr>
          <p:spPr>
            <a:xfrm>
              <a:off x="5714997" y="1963727"/>
              <a:ext cx="6168700" cy="523220"/>
            </a:xfrm>
            <a:prstGeom prst="rect">
              <a:avLst/>
            </a:prstGeom>
            <a:noFill/>
          </p:spPr>
          <p:txBody>
            <a:bodyPr wrap="square" rtlCol="0">
              <a:spAutoFit/>
            </a:bodyPr>
            <a:lstStyle/>
            <a:p>
              <a:r>
                <a:rPr lang="en-US" sz="2800" b="1" dirty="0">
                  <a:solidFill>
                    <a:schemeClr val="bg1"/>
                  </a:solidFill>
                  <a:hlinkClick r:id="rId7" action="ppaction://hlinksldjump">
                    <a:extLst>
                      <a:ext uri="{A12FA001-AC4F-418D-AE19-62706E023703}">
                        <ahyp:hlinkClr xmlns:ahyp="http://schemas.microsoft.com/office/drawing/2018/hyperlinkcolor" val="tx"/>
                      </a:ext>
                    </a:extLst>
                  </a:hlinkClick>
                </a:rPr>
                <a:t>Commercial Offerings vs. LFDT Platforms</a:t>
              </a:r>
              <a:endParaRPr lang="en-US" sz="2800" b="1" dirty="0">
                <a:solidFill>
                  <a:schemeClr val="bg1"/>
                </a:solidFill>
              </a:endParaRPr>
            </a:p>
          </p:txBody>
        </p:sp>
      </p:grpSp>
      <p:grpSp>
        <p:nvGrpSpPr>
          <p:cNvPr id="63" name="Group 62">
            <a:extLst>
              <a:ext uri="{FF2B5EF4-FFF2-40B4-BE49-F238E27FC236}">
                <a16:creationId xmlns:a16="http://schemas.microsoft.com/office/drawing/2014/main" id="{F8D08125-050B-45D8-B757-A232E2B9E575}"/>
              </a:ext>
            </a:extLst>
          </p:cNvPr>
          <p:cNvGrpSpPr/>
          <p:nvPr/>
        </p:nvGrpSpPr>
        <p:grpSpPr>
          <a:xfrm>
            <a:off x="3882526" y="4426167"/>
            <a:ext cx="8169061" cy="554988"/>
            <a:chOff x="3853591" y="1963727"/>
            <a:chExt cx="8169061" cy="554988"/>
          </a:xfrm>
        </p:grpSpPr>
        <p:sp>
          <p:nvSpPr>
            <p:cNvPr id="64" name="Rectangle 63">
              <a:extLst>
                <a:ext uri="{FF2B5EF4-FFF2-40B4-BE49-F238E27FC236}">
                  <a16:creationId xmlns:a16="http://schemas.microsoft.com/office/drawing/2014/main" id="{E4940496-6072-492F-93BB-FA7741CBF2FB}"/>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65" name="Isosceles Triangle 64">
              <a:extLst>
                <a:ext uri="{FF2B5EF4-FFF2-40B4-BE49-F238E27FC236}">
                  <a16:creationId xmlns:a16="http://schemas.microsoft.com/office/drawing/2014/main" id="{DD371E4B-A789-4575-89C4-5F85A65440D5}"/>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625F0A36-F400-47F4-B64A-9B99946AA757}"/>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2725F96-7CD2-4DCB-B4F0-154544B8548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7CDDF7-F6C2-4E52-86D9-CE592DDF11CB}"/>
                </a:ext>
              </a:extLst>
            </p:cNvPr>
            <p:cNvSpPr txBox="1"/>
            <p:nvPr/>
          </p:nvSpPr>
          <p:spPr>
            <a:xfrm>
              <a:off x="5714997" y="1963727"/>
              <a:ext cx="6307655" cy="523220"/>
            </a:xfrm>
            <a:prstGeom prst="rect">
              <a:avLst/>
            </a:prstGeom>
            <a:noFill/>
          </p:spPr>
          <p:txBody>
            <a:bodyPr wrap="square" rtlCol="0">
              <a:spAutoFit/>
            </a:bodyPr>
            <a:lstStyle/>
            <a:p>
              <a:r>
                <a:rPr lang="en-US" sz="2800" b="1" dirty="0">
                  <a:solidFill>
                    <a:schemeClr val="bg1"/>
                  </a:solidFill>
                  <a:hlinkClick r:id="rId8" action="ppaction://hlinksldjump">
                    <a:extLst>
                      <a:ext uri="{A12FA001-AC4F-418D-AE19-62706E023703}">
                        <ahyp:hlinkClr xmlns:ahyp="http://schemas.microsoft.com/office/drawing/2018/hyperlinkcolor" val="tx"/>
                      </a:ext>
                    </a:extLst>
                  </a:hlinkClick>
                </a:rPr>
                <a:t>LFDT Digital Twin Architecture(technical)</a:t>
              </a:r>
              <a:endParaRPr lang="en-US" sz="2800" b="1" dirty="0">
                <a:solidFill>
                  <a:schemeClr val="bg1"/>
                </a:solidFill>
              </a:endParaRPr>
            </a:p>
          </p:txBody>
        </p:sp>
      </p:grpSp>
      <p:grpSp>
        <p:nvGrpSpPr>
          <p:cNvPr id="69" name="Group 68">
            <a:extLst>
              <a:ext uri="{FF2B5EF4-FFF2-40B4-BE49-F238E27FC236}">
                <a16:creationId xmlns:a16="http://schemas.microsoft.com/office/drawing/2014/main" id="{2527F0B5-6746-4514-A986-27B29DC4EBDA}"/>
              </a:ext>
            </a:extLst>
          </p:cNvPr>
          <p:cNvGrpSpPr/>
          <p:nvPr/>
        </p:nvGrpSpPr>
        <p:grpSpPr>
          <a:xfrm>
            <a:off x="3896998" y="5037917"/>
            <a:ext cx="7956272" cy="554988"/>
            <a:chOff x="3853591" y="1963727"/>
            <a:chExt cx="7956272" cy="554988"/>
          </a:xfrm>
        </p:grpSpPr>
        <p:sp>
          <p:nvSpPr>
            <p:cNvPr id="70" name="Rectangle 69">
              <a:extLst>
                <a:ext uri="{FF2B5EF4-FFF2-40B4-BE49-F238E27FC236}">
                  <a16:creationId xmlns:a16="http://schemas.microsoft.com/office/drawing/2014/main" id="{29A10FCA-1DC8-46C3-B30B-038D2B222EE8}"/>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72" name="Isosceles Triangle 71">
              <a:extLst>
                <a:ext uri="{FF2B5EF4-FFF2-40B4-BE49-F238E27FC236}">
                  <a16:creationId xmlns:a16="http://schemas.microsoft.com/office/drawing/2014/main" id="{D732BCF1-E6BD-41E2-8A9A-C491A70344D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13CFBCED-9FB2-452C-80B0-7EAB2AD612E1}"/>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9BAFC5-578E-4407-B703-94602939A459}"/>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6979157-4BA0-47CB-988D-2A6F97529DDA}"/>
                </a:ext>
              </a:extLst>
            </p:cNvPr>
            <p:cNvSpPr txBox="1"/>
            <p:nvPr/>
          </p:nvSpPr>
          <p:spPr>
            <a:xfrm>
              <a:off x="5714997" y="1963727"/>
              <a:ext cx="5713863" cy="523220"/>
            </a:xfrm>
            <a:prstGeom prst="rect">
              <a:avLst/>
            </a:prstGeom>
            <a:noFill/>
          </p:spPr>
          <p:txBody>
            <a:bodyPr wrap="square" rtlCol="0">
              <a:spAutoFit/>
            </a:bodyPr>
            <a:lstStyle/>
            <a:p>
              <a:r>
                <a:rPr lang="en-US" sz="2800" b="1" dirty="0">
                  <a:solidFill>
                    <a:schemeClr val="bg1"/>
                  </a:solidFill>
                  <a:hlinkClick r:id="rId9" action="ppaction://hlinksldjump">
                    <a:extLst>
                      <a:ext uri="{A12FA001-AC4F-418D-AE19-62706E023703}">
                        <ahyp:hlinkClr xmlns:ahyp="http://schemas.microsoft.com/office/drawing/2018/hyperlinkcolor" val="tx"/>
                      </a:ext>
                    </a:extLst>
                  </a:hlinkClick>
                </a:rPr>
                <a:t>Use Case: Digital Twin Pictorial</a:t>
              </a:r>
              <a:endParaRPr lang="en-US" sz="2800" b="1" dirty="0">
                <a:solidFill>
                  <a:schemeClr val="bg1"/>
                </a:solidFill>
              </a:endParaRPr>
            </a:p>
          </p:txBody>
        </p:sp>
      </p:grpSp>
      <p:grpSp>
        <p:nvGrpSpPr>
          <p:cNvPr id="78" name="Group 77">
            <a:extLst>
              <a:ext uri="{FF2B5EF4-FFF2-40B4-BE49-F238E27FC236}">
                <a16:creationId xmlns:a16="http://schemas.microsoft.com/office/drawing/2014/main" id="{E02B4380-0B3F-4480-B6FC-C1A85211C971}"/>
              </a:ext>
            </a:extLst>
          </p:cNvPr>
          <p:cNvGrpSpPr/>
          <p:nvPr/>
        </p:nvGrpSpPr>
        <p:grpSpPr>
          <a:xfrm>
            <a:off x="3896998" y="5645469"/>
            <a:ext cx="7956272" cy="554988"/>
            <a:chOff x="3853591" y="1963727"/>
            <a:chExt cx="7956272" cy="554988"/>
          </a:xfrm>
        </p:grpSpPr>
        <p:sp>
          <p:nvSpPr>
            <p:cNvPr id="79" name="Rectangle 78">
              <a:extLst>
                <a:ext uri="{FF2B5EF4-FFF2-40B4-BE49-F238E27FC236}">
                  <a16:creationId xmlns:a16="http://schemas.microsoft.com/office/drawing/2014/main" id="{DFF26F67-FBA6-4265-BF0E-F8F6A6FB9E7E}"/>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80" name="Isosceles Triangle 79">
              <a:extLst>
                <a:ext uri="{FF2B5EF4-FFF2-40B4-BE49-F238E27FC236}">
                  <a16:creationId xmlns:a16="http://schemas.microsoft.com/office/drawing/2014/main" id="{4D80638C-094B-4DAF-B3E3-55A55EA76FA4}"/>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A680ABEE-B73F-4BB0-8568-E9E83D91574E}"/>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A6DE383-8EAE-4F5C-BC1E-A9E1D6B9003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90F5F83-453E-4B54-A6AD-10DF4A78327B}"/>
                </a:ext>
              </a:extLst>
            </p:cNvPr>
            <p:cNvSpPr txBox="1"/>
            <p:nvPr/>
          </p:nvSpPr>
          <p:spPr>
            <a:xfrm>
              <a:off x="5714997" y="1963727"/>
              <a:ext cx="6065922" cy="523220"/>
            </a:xfrm>
            <a:prstGeom prst="rect">
              <a:avLst/>
            </a:prstGeom>
            <a:noFill/>
          </p:spPr>
          <p:txBody>
            <a:bodyPr wrap="square" rtlCol="0">
              <a:spAutoFit/>
            </a:bodyPr>
            <a:lstStyle/>
            <a:p>
              <a:r>
                <a:rPr lang="en-US" sz="2800" b="1" dirty="0">
                  <a:solidFill>
                    <a:schemeClr val="bg1"/>
                  </a:solidFill>
                  <a:hlinkClick r:id="rId10" action="ppaction://hlinksldjump">
                    <a:extLst>
                      <a:ext uri="{A12FA001-AC4F-418D-AE19-62706E023703}">
                        <ahyp:hlinkClr xmlns:ahyp="http://schemas.microsoft.com/office/drawing/2018/hyperlinkcolor" val="tx"/>
                      </a:ext>
                    </a:extLst>
                  </a:hlinkClick>
                </a:rPr>
                <a:t>LFDT Technical Architecture(technical)</a:t>
              </a:r>
              <a:endParaRPr lang="en-US" sz="2800" b="1" dirty="0">
                <a:solidFill>
                  <a:schemeClr val="bg1"/>
                </a:solidFill>
              </a:endParaRPr>
            </a:p>
          </p:txBody>
        </p:sp>
      </p:grpSp>
      <p:grpSp>
        <p:nvGrpSpPr>
          <p:cNvPr id="85" name="Group 84">
            <a:extLst>
              <a:ext uri="{FF2B5EF4-FFF2-40B4-BE49-F238E27FC236}">
                <a16:creationId xmlns:a16="http://schemas.microsoft.com/office/drawing/2014/main" id="{F1E128E7-31B4-4BDA-8751-7A390A228612}"/>
              </a:ext>
            </a:extLst>
          </p:cNvPr>
          <p:cNvGrpSpPr/>
          <p:nvPr/>
        </p:nvGrpSpPr>
        <p:grpSpPr>
          <a:xfrm>
            <a:off x="3911470" y="6204483"/>
            <a:ext cx="7956272" cy="954107"/>
            <a:chOff x="3853591" y="1963727"/>
            <a:chExt cx="7956272" cy="954107"/>
          </a:xfrm>
        </p:grpSpPr>
        <p:sp>
          <p:nvSpPr>
            <p:cNvPr id="86" name="Rectangle 85">
              <a:extLst>
                <a:ext uri="{FF2B5EF4-FFF2-40B4-BE49-F238E27FC236}">
                  <a16:creationId xmlns:a16="http://schemas.microsoft.com/office/drawing/2014/main" id="{6B3D8A9D-CBEF-414C-867A-AEA40268DBF3}"/>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87" name="Isosceles Triangle 86">
              <a:extLst>
                <a:ext uri="{FF2B5EF4-FFF2-40B4-BE49-F238E27FC236}">
                  <a16:creationId xmlns:a16="http://schemas.microsoft.com/office/drawing/2014/main" id="{E29DE0AE-D6C8-410A-8854-C2DCE850656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A8234880-1915-49A6-98EE-8092AF104E53}"/>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3767065-8B98-4310-A465-9FFB5FEC858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365542E-F024-4B9A-9EF6-BC3407400F52}"/>
                </a:ext>
              </a:extLst>
            </p:cNvPr>
            <p:cNvSpPr txBox="1"/>
            <p:nvPr/>
          </p:nvSpPr>
          <p:spPr>
            <a:xfrm>
              <a:off x="5714997" y="1963727"/>
              <a:ext cx="5713863" cy="954107"/>
            </a:xfrm>
            <a:prstGeom prst="rect">
              <a:avLst/>
            </a:prstGeom>
            <a:noFill/>
          </p:spPr>
          <p:txBody>
            <a:bodyPr wrap="square" rtlCol="0">
              <a:spAutoFit/>
            </a:bodyPr>
            <a:lstStyle/>
            <a:p>
              <a:endParaRPr lang="en-US" sz="2800" dirty="0"/>
            </a:p>
            <a:p>
              <a:endParaRPr lang="en-US" sz="2800" dirty="0"/>
            </a:p>
          </p:txBody>
        </p:sp>
      </p:grpSp>
      <p:sp>
        <p:nvSpPr>
          <p:cNvPr id="11" name="Rectangle 10">
            <a:extLst>
              <a:ext uri="{FF2B5EF4-FFF2-40B4-BE49-F238E27FC236}">
                <a16:creationId xmlns:a16="http://schemas.microsoft.com/office/drawing/2014/main" id="{28444E64-A4A1-41C8-90D0-FE5C851BB081}"/>
              </a:ext>
            </a:extLst>
          </p:cNvPr>
          <p:cNvSpPr/>
          <p:nvPr/>
        </p:nvSpPr>
        <p:spPr>
          <a:xfrm>
            <a:off x="2974161" y="698302"/>
            <a:ext cx="9199367" cy="637340"/>
          </a:xfrm>
          <a:prstGeom prst="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F1B4242-FBDB-4FE4-B5BC-88B382DED66A}"/>
              </a:ext>
            </a:extLst>
          </p:cNvPr>
          <p:cNvSpPr/>
          <p:nvPr/>
        </p:nvSpPr>
        <p:spPr>
          <a:xfrm rot="2640629">
            <a:off x="3025413" y="1245813"/>
            <a:ext cx="1167055" cy="582932"/>
          </a:xfrm>
          <a:prstGeom prst="triangle">
            <a:avLst>
              <a:gd name="adj" fmla="val 51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green text on a black background&#10;&#10;Description automatically generated">
            <a:extLst>
              <a:ext uri="{FF2B5EF4-FFF2-40B4-BE49-F238E27FC236}">
                <a16:creationId xmlns:a16="http://schemas.microsoft.com/office/drawing/2014/main" id="{3112C24D-202D-6F5E-0415-567488C378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55" y="3268724"/>
            <a:ext cx="3630474" cy="574268"/>
          </a:xfrm>
          <a:prstGeom prst="rect">
            <a:avLst/>
          </a:prstGeom>
          <a:solidFill>
            <a:schemeClr val="bg1"/>
          </a:solidFill>
        </p:spPr>
      </p:pic>
      <p:sp>
        <p:nvSpPr>
          <p:cNvPr id="4" name="TextBox 3">
            <a:extLst>
              <a:ext uri="{FF2B5EF4-FFF2-40B4-BE49-F238E27FC236}">
                <a16:creationId xmlns:a16="http://schemas.microsoft.com/office/drawing/2014/main" id="{344652ED-87D8-08D0-6507-5E5B55513423}"/>
              </a:ext>
            </a:extLst>
          </p:cNvPr>
          <p:cNvSpPr txBox="1"/>
          <p:nvPr/>
        </p:nvSpPr>
        <p:spPr>
          <a:xfrm>
            <a:off x="5700935" y="730249"/>
            <a:ext cx="4710031" cy="800219"/>
          </a:xfrm>
          <a:prstGeom prst="rect">
            <a:avLst/>
          </a:prstGeom>
          <a:noFill/>
        </p:spPr>
        <p:txBody>
          <a:bodyPr wrap="square" rtlCol="0">
            <a:spAutoFit/>
          </a:bodyPr>
          <a:lstStyle/>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Table of Contents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dirty="0"/>
          </a:p>
        </p:txBody>
      </p:sp>
      <p:pic>
        <p:nvPicPr>
          <p:cNvPr id="5" name="Picture 4" descr="A blue and green text on a black background&#10;&#10;Description automatically generated">
            <a:extLst>
              <a:ext uri="{FF2B5EF4-FFF2-40B4-BE49-F238E27FC236}">
                <a16:creationId xmlns:a16="http://schemas.microsoft.com/office/drawing/2014/main" id="{A4106D6F-900F-9D0B-F5E2-40E56DE2DF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5" y="4511158"/>
            <a:ext cx="3587058" cy="609727"/>
          </a:xfrm>
          <a:prstGeom prst="rect">
            <a:avLst/>
          </a:prstGeom>
          <a:solidFill>
            <a:schemeClr val="bg1"/>
          </a:solidFill>
        </p:spPr>
      </p:pic>
      <p:sp>
        <p:nvSpPr>
          <p:cNvPr id="8" name="TextBox 7">
            <a:extLst>
              <a:ext uri="{FF2B5EF4-FFF2-40B4-BE49-F238E27FC236}">
                <a16:creationId xmlns:a16="http://schemas.microsoft.com/office/drawing/2014/main" id="{2058F6E3-953C-8E58-FE5B-67806CB7EE02}"/>
              </a:ext>
            </a:extLst>
          </p:cNvPr>
          <p:cNvSpPr txBox="1"/>
          <p:nvPr/>
        </p:nvSpPr>
        <p:spPr>
          <a:xfrm>
            <a:off x="6487916" y="138647"/>
            <a:ext cx="4710031" cy="523220"/>
          </a:xfrm>
          <a:prstGeom prst="rect">
            <a:avLst/>
          </a:prstGeom>
          <a:noFill/>
        </p:spPr>
        <p:txBody>
          <a:bodyPr wrap="square" rtlCol="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LF Decentralized Trust</a:t>
            </a:r>
            <a:endParaRPr lang="en-US" dirty="0"/>
          </a:p>
        </p:txBody>
      </p:sp>
      <p:sp>
        <p:nvSpPr>
          <p:cNvPr id="9" name="TextBox 8">
            <a:extLst>
              <a:ext uri="{FF2B5EF4-FFF2-40B4-BE49-F238E27FC236}">
                <a16:creationId xmlns:a16="http://schemas.microsoft.com/office/drawing/2014/main" id="{4F7929BB-4935-5936-3FCE-DE4A2426DA59}"/>
              </a:ext>
            </a:extLst>
          </p:cNvPr>
          <p:cNvSpPr txBox="1"/>
          <p:nvPr/>
        </p:nvSpPr>
        <p:spPr>
          <a:xfrm>
            <a:off x="5688882" y="6279645"/>
            <a:ext cx="4623517" cy="369332"/>
          </a:xfrm>
          <a:prstGeom prst="rect">
            <a:avLst/>
          </a:prstGeom>
          <a:solidFill>
            <a:srgbClr val="002060"/>
          </a:solidFill>
        </p:spPr>
        <p:txBody>
          <a:bodyPr wrap="square" rtlCol="0">
            <a:spAutoFit/>
          </a:bodyPr>
          <a:lstStyle/>
          <a:p>
            <a:endParaRPr lang="en-US" dirty="0">
              <a:solidFill>
                <a:schemeClr val="bg1"/>
              </a:solidFill>
            </a:endParaRPr>
          </a:p>
        </p:txBody>
      </p:sp>
      <p:pic>
        <p:nvPicPr>
          <p:cNvPr id="6" name="Picture 5" descr="A sphere with white text and dots&#10;&#10;Description automatically generated">
            <a:extLst>
              <a:ext uri="{FF2B5EF4-FFF2-40B4-BE49-F238E27FC236}">
                <a16:creationId xmlns:a16="http://schemas.microsoft.com/office/drawing/2014/main" id="{09824151-DC64-6630-0125-D0AD3844AB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5" y="8852"/>
            <a:ext cx="2464782" cy="2443894"/>
          </a:xfrm>
          <a:prstGeom prst="rect">
            <a:avLst/>
          </a:prstGeom>
        </p:spPr>
      </p:pic>
      <p:sp>
        <p:nvSpPr>
          <p:cNvPr id="7" name="TextBox 6">
            <a:extLst>
              <a:ext uri="{FF2B5EF4-FFF2-40B4-BE49-F238E27FC236}">
                <a16:creationId xmlns:a16="http://schemas.microsoft.com/office/drawing/2014/main" id="{A1DD7D82-C8D0-9F17-61AD-DD55C0EF1F0D}"/>
              </a:ext>
            </a:extLst>
          </p:cNvPr>
          <p:cNvSpPr txBox="1"/>
          <p:nvPr/>
        </p:nvSpPr>
        <p:spPr>
          <a:xfrm>
            <a:off x="5772875" y="6241553"/>
            <a:ext cx="6359969" cy="523220"/>
          </a:xfrm>
          <a:prstGeom prst="rect">
            <a:avLst/>
          </a:prstGeom>
          <a:noFill/>
        </p:spPr>
        <p:txBody>
          <a:bodyPr wrap="square" rtlCol="0">
            <a:spAutoFit/>
          </a:bodyPr>
          <a:lstStyle/>
          <a:p>
            <a:r>
              <a:rPr lang="en-US" sz="2800" b="1" dirty="0">
                <a:solidFill>
                  <a:schemeClr val="bg1"/>
                </a:solidFill>
                <a:hlinkClick r:id="rId14" action="ppaction://hlinksldjump">
                  <a:extLst>
                    <a:ext uri="{A12FA001-AC4F-418D-AE19-62706E023703}">
                      <ahyp:hlinkClr xmlns:ahyp="http://schemas.microsoft.com/office/drawing/2018/hyperlinkcolor" val="tx"/>
                    </a:ext>
                  </a:extLst>
                </a:hlinkClick>
              </a:rPr>
              <a:t>Digital Twin Data Architecture(technical)</a:t>
            </a:r>
            <a:endParaRPr lang="en-US" sz="2800" b="1" dirty="0">
              <a:solidFill>
                <a:schemeClr val="bg1"/>
              </a:solidFill>
            </a:endParaRPr>
          </a:p>
        </p:txBody>
      </p:sp>
    </p:spTree>
    <p:extLst>
      <p:ext uri="{BB962C8B-B14F-4D97-AF65-F5344CB8AC3E}">
        <p14:creationId xmlns:p14="http://schemas.microsoft.com/office/powerpoint/2010/main" val="148427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B5BD-E785-5D11-77EE-B4192B9EBE6C}"/>
            </a:ext>
          </a:extLst>
        </p:cNvPr>
        <p:cNvGrpSpPr/>
        <p:nvPr/>
      </p:nvGrpSpPr>
      <p:grpSpPr>
        <a:xfrm>
          <a:off x="0" y="0"/>
          <a:ext cx="0" cy="0"/>
          <a:chOff x="0" y="0"/>
          <a:chExt cx="0" cy="0"/>
        </a:xfrm>
      </p:grpSpPr>
      <p:sp>
        <p:nvSpPr>
          <p:cNvPr id="65" name="AutoShape 2" descr="Cash Pictures, Cash Stock Photos &amp; Images | Depositphotos®">
            <a:extLst>
              <a:ext uri="{FF2B5EF4-FFF2-40B4-BE49-F238E27FC236}">
                <a16:creationId xmlns:a16="http://schemas.microsoft.com/office/drawing/2014/main" id="{B673320F-6371-2ED6-BB06-3A5F79DFA5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A9E8368-AB97-4A85-6FCA-7D9556924F7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A7F86F2C-402A-37C0-8383-9D913303D240}"/>
              </a:ext>
            </a:extLst>
          </p:cNvPr>
          <p:cNvSpPr txBox="1"/>
          <p:nvPr/>
        </p:nvSpPr>
        <p:spPr>
          <a:xfrm>
            <a:off x="11041" y="1128682"/>
            <a:ext cx="11865117" cy="5909310"/>
          </a:xfrm>
          <a:prstGeom prst="rect">
            <a:avLst/>
          </a:prstGeom>
          <a:noFill/>
          <a:ln>
            <a:noFill/>
          </a:ln>
        </p:spPr>
        <p:txBody>
          <a:bodyPr wrap="square" rtlCol="0">
            <a:spAutoFit/>
          </a:bodyPr>
          <a:lstStyle/>
          <a:p>
            <a:pPr marL="342900" indent="-342900">
              <a:buAutoNum type="arabicPeriod" startAt="4"/>
            </a:pPr>
            <a:r>
              <a:rPr lang="en-US" b="1" dirty="0">
                <a:solidFill>
                  <a:schemeClr val="tx2">
                    <a:lumMod val="75000"/>
                    <a:lumOff val="25000"/>
                  </a:schemeClr>
                </a:solidFill>
              </a:rPr>
              <a:t>Seamless Integration with Existing Systems</a:t>
            </a:r>
            <a:br>
              <a:rPr lang="en-US" dirty="0"/>
            </a:br>
            <a:r>
              <a:rPr lang="en-US" dirty="0"/>
              <a:t>LFDT platforms emphasize interoperability and integration, allowing seamless communication between legacy systems (e.g., ERP and WMS) and IoT devices. This is essential for building a </a:t>
            </a:r>
            <a:r>
              <a:rPr lang="en-US" b="1" dirty="0"/>
              <a:t>cohesive digital twin that incorporates physical, digital, and logistical elements of the supply chain.</a:t>
            </a:r>
          </a:p>
          <a:p>
            <a:pPr marL="342900" indent="-342900">
              <a:buAutoNum type="arabicPeriod" startAt="4"/>
            </a:pPr>
            <a:endParaRPr lang="en-US" b="1" dirty="0"/>
          </a:p>
          <a:p>
            <a:pPr marL="342900" indent="-342900">
              <a:buAutoNum type="arabicPeriod" startAt="4"/>
            </a:pPr>
            <a:r>
              <a:rPr lang="en-US" b="1" dirty="0">
                <a:solidFill>
                  <a:schemeClr val="tx2">
                    <a:lumMod val="75000"/>
                    <a:lumOff val="25000"/>
                  </a:schemeClr>
                </a:solidFill>
              </a:rPr>
              <a:t>No Cryptocurrency Dependency</a:t>
            </a:r>
            <a:br>
              <a:rPr lang="en-US" dirty="0"/>
            </a:br>
            <a:r>
              <a:rPr lang="en-US" dirty="0"/>
              <a:t>LFDT platforms do not rely on native cryptocurrencies to operate, avoiding the challenges of volatility, regulatory scrutiny, and unnecessary overhead costs. For supply chains, this ensures that blockchain technology can focus solely on improving transparency, traceability, and efficiency without distractions from token-based incentives.</a:t>
            </a:r>
            <a:endParaRPr lang="en-US" b="1" dirty="0"/>
          </a:p>
          <a:p>
            <a:pPr marL="342900" indent="-342900">
              <a:buAutoNum type="arabicPeriod" startAt="4"/>
            </a:pPr>
            <a:endParaRPr lang="en-US" dirty="0"/>
          </a:p>
          <a:p>
            <a:r>
              <a:rPr lang="en-US" b="1" dirty="0">
                <a:solidFill>
                  <a:schemeClr val="tx2">
                    <a:lumMod val="75000"/>
                    <a:lumOff val="25000"/>
                  </a:schemeClr>
                </a:solidFill>
              </a:rPr>
              <a:t>5.   Enterprise-Grade Features</a:t>
            </a:r>
          </a:p>
          <a:p>
            <a:r>
              <a:rPr lang="en-US" b="1" dirty="0"/>
              <a:t>       Advantage</a:t>
            </a:r>
            <a:r>
              <a:rPr lang="en-US" dirty="0"/>
              <a:t>: LFDT platforms and tools support features like:</a:t>
            </a:r>
          </a:p>
          <a:p>
            <a:pPr marL="742950" lvl="1" indent="-285750">
              <a:buFont typeface="Arial" panose="020B0604020202020204" pitchFamily="34" charset="0"/>
              <a:buChar char="•"/>
            </a:pPr>
            <a:r>
              <a:rPr lang="en-US" dirty="0"/>
              <a:t>High throughput and scalability (e.g., Fabric's channel system).</a:t>
            </a:r>
          </a:p>
          <a:p>
            <a:pPr marL="742950" lvl="1" indent="-285750">
              <a:buFont typeface="Arial" panose="020B0604020202020204" pitchFamily="34" charset="0"/>
              <a:buChar char="•"/>
            </a:pPr>
            <a:r>
              <a:rPr lang="en-US" dirty="0"/>
              <a:t>Advanced privacy controls (e.g., private data collections).</a:t>
            </a:r>
          </a:p>
          <a:p>
            <a:pPr marL="742950" lvl="1" indent="-285750">
              <a:buFont typeface="Arial" panose="020B0604020202020204" pitchFamily="34" charset="0"/>
              <a:buChar char="•"/>
            </a:pPr>
            <a:r>
              <a:rPr lang="en-US" dirty="0"/>
              <a:t>Rich querying capabilities (e.g., using CouchDB).</a:t>
            </a:r>
          </a:p>
          <a:p>
            <a:r>
              <a:rPr lang="en-US" b="1" dirty="0"/>
              <a:t>       Why It Matters</a:t>
            </a:r>
            <a:r>
              <a:rPr lang="en-US" dirty="0"/>
              <a:t>: These features make LFDT platforms ideal for enterprise applications like supply chain management and</a:t>
            </a:r>
          </a:p>
          <a:p>
            <a:r>
              <a:rPr lang="en-US" dirty="0"/>
              <a:t>       the deployment of a digital twin for simulation of GHG emissions.</a:t>
            </a:r>
          </a:p>
          <a:p>
            <a:endParaRPr lang="en-US" dirty="0"/>
          </a:p>
          <a:p>
            <a:endParaRPr lang="en-US" dirty="0"/>
          </a:p>
          <a:p>
            <a:endParaRPr lang="en-US" dirty="0"/>
          </a:p>
          <a:p>
            <a:pPr marL="342900" indent="-342900">
              <a:buAutoNum type="arabicPeriod"/>
            </a:pPr>
            <a:endParaRPr lang="en-US" dirty="0"/>
          </a:p>
        </p:txBody>
      </p:sp>
      <p:sp>
        <p:nvSpPr>
          <p:cNvPr id="6" name="Rectangle 5">
            <a:extLst>
              <a:ext uri="{FF2B5EF4-FFF2-40B4-BE49-F238E27FC236}">
                <a16:creationId xmlns:a16="http://schemas.microsoft.com/office/drawing/2014/main" id="{32646927-4860-5EFF-E814-1F588789F9FA}"/>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a:t>
            </a:r>
            <a:r>
              <a:rPr lang="en-US" dirty="0" err="1">
                <a:solidFill>
                  <a:schemeClr val="tx1"/>
                </a:solidFill>
              </a:rPr>
              <a:t>openAI</a:t>
            </a:r>
            <a:r>
              <a:rPr lang="en-US" dirty="0">
                <a:solidFill>
                  <a:schemeClr val="tx1"/>
                </a:solidFill>
              </a:rPr>
              <a:t> responses to questions centered on the advantages of digital twins.</a:t>
            </a:r>
          </a:p>
        </p:txBody>
      </p:sp>
      <p:sp>
        <p:nvSpPr>
          <p:cNvPr id="2" name="Rectangle 1">
            <a:extLst>
              <a:ext uri="{FF2B5EF4-FFF2-40B4-BE49-F238E27FC236}">
                <a16:creationId xmlns:a16="http://schemas.microsoft.com/office/drawing/2014/main" id="{5F9259B9-97B8-DDF6-6138-D73B61822A12}"/>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Competitive Advantage of LFDT Platforms Over Other Blockchain Solutions for a Supply Chain Digital Twin (2)</a:t>
            </a:r>
          </a:p>
        </p:txBody>
      </p:sp>
      <p:pic>
        <p:nvPicPr>
          <p:cNvPr id="3" name="Picture 2">
            <a:extLst>
              <a:ext uri="{FF2B5EF4-FFF2-40B4-BE49-F238E27FC236}">
                <a16:creationId xmlns:a16="http://schemas.microsoft.com/office/drawing/2014/main" id="{9CCC7B0F-B971-8A74-A2FC-44E09E51495C}"/>
              </a:ext>
            </a:extLst>
          </p:cNvPr>
          <p:cNvPicPr>
            <a:picLocks noChangeAspect="1"/>
          </p:cNvPicPr>
          <p:nvPr/>
        </p:nvPicPr>
        <p:blipFill>
          <a:blip r:embed="rId2"/>
          <a:stretch>
            <a:fillRect/>
          </a:stretch>
        </p:blipFill>
        <p:spPr>
          <a:xfrm>
            <a:off x="11041" y="704557"/>
            <a:ext cx="3488584" cy="328366"/>
          </a:xfrm>
          <a:prstGeom prst="rect">
            <a:avLst/>
          </a:prstGeom>
        </p:spPr>
      </p:pic>
      <p:sp>
        <p:nvSpPr>
          <p:cNvPr id="5" name="TextBox 4">
            <a:extLst>
              <a:ext uri="{FF2B5EF4-FFF2-40B4-BE49-F238E27FC236}">
                <a16:creationId xmlns:a16="http://schemas.microsoft.com/office/drawing/2014/main" id="{445DE27A-4472-97BA-EF0B-E8B547A0E6AD}"/>
              </a:ext>
            </a:extLst>
          </p:cNvPr>
          <p:cNvSpPr txBox="1"/>
          <p:nvPr/>
        </p:nvSpPr>
        <p:spPr>
          <a:xfrm>
            <a:off x="15288" y="668757"/>
            <a:ext cx="12144782" cy="400110"/>
          </a:xfrm>
          <a:prstGeom prst="rect">
            <a:avLst/>
          </a:prstGeom>
          <a:noFill/>
          <a:ln>
            <a:noFill/>
          </a:ln>
        </p:spPr>
        <p:txBody>
          <a:bodyPr wrap="square" rtlCol="0">
            <a:spAutoFit/>
          </a:bodyPr>
          <a:lstStyle/>
          <a:p>
            <a:r>
              <a:rPr lang="en-US" sz="2000" dirty="0"/>
              <a:t>                                                             Detailed Advantages Continued………………………..</a:t>
            </a:r>
            <a:endParaRPr lang="en-US" sz="2000" u="sng" dirty="0">
              <a:solidFill>
                <a:srgbClr val="C00000"/>
              </a:solidFill>
            </a:endParaRPr>
          </a:p>
        </p:txBody>
      </p:sp>
      <p:pic>
        <p:nvPicPr>
          <p:cNvPr id="7" name="Picture 8" descr="net zero carbon footprint icon vector emissions free no ...">
            <a:extLst>
              <a:ext uri="{FF2B5EF4-FFF2-40B4-BE49-F238E27FC236}">
                <a16:creationId xmlns:a16="http://schemas.microsoft.com/office/drawing/2014/main" id="{A971B8CA-D048-4544-D3F4-F53C66952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70" y="691047"/>
            <a:ext cx="496488" cy="4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2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D4FC-A50E-BD4A-A85B-7D6FAD05474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F65260B-A655-A6A3-A8CE-8B0917178301}"/>
              </a:ext>
            </a:extLst>
          </p:cNvPr>
          <p:cNvSpPr/>
          <p:nvPr/>
        </p:nvSpPr>
        <p:spPr>
          <a:xfrm rot="5400000">
            <a:off x="-381000" y="389389"/>
            <a:ext cx="6858000" cy="609600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68FA8BD3-E4BC-5134-6129-0888D17F75D8}"/>
              </a:ext>
            </a:extLst>
          </p:cNvPr>
          <p:cNvSpPr txBox="1"/>
          <p:nvPr/>
        </p:nvSpPr>
        <p:spPr>
          <a:xfrm>
            <a:off x="0" y="515738"/>
            <a:ext cx="6096000" cy="5878532"/>
          </a:xfrm>
          <a:prstGeom prst="rect">
            <a:avLst/>
          </a:prstGeom>
          <a:solidFill>
            <a:schemeClr val="tx2">
              <a:lumMod val="75000"/>
              <a:lumOff val="25000"/>
            </a:schemeClr>
          </a:solidFill>
        </p:spPr>
        <p:txBody>
          <a:bodyPr wrap="square" rtlCol="0">
            <a:spAutoFit/>
          </a:bodyPr>
          <a:lstStyle/>
          <a:p>
            <a:pPr algn="ctr"/>
            <a:r>
              <a:rPr lang="en-US" sz="3600" b="1" dirty="0">
                <a:solidFill>
                  <a:srgbClr val="FF0000"/>
                </a:solidFill>
              </a:rPr>
              <a:t>  </a:t>
            </a:r>
            <a:r>
              <a:rPr lang="en-US" sz="3600" b="1" dirty="0">
                <a:solidFill>
                  <a:schemeClr val="bg1"/>
                </a:solidFill>
              </a:rPr>
              <a:t>A Use Case</a:t>
            </a:r>
          </a:p>
          <a:p>
            <a:pPr algn="ctr"/>
            <a:endParaRPr lang="en-US" sz="3600" b="1" dirty="0">
              <a:solidFill>
                <a:schemeClr val="bg1"/>
              </a:solidFill>
            </a:endParaRPr>
          </a:p>
          <a:p>
            <a:pPr algn="ctr"/>
            <a:r>
              <a:rPr lang="en-US" sz="3600" b="1" dirty="0">
                <a:solidFill>
                  <a:srgbClr val="FF0000"/>
                </a:solidFill>
              </a:rPr>
              <a:t>LFDT Reference Architecture</a:t>
            </a:r>
          </a:p>
          <a:p>
            <a:pPr algn="ctr"/>
            <a:r>
              <a:rPr lang="en-US" sz="3200" b="1" dirty="0">
                <a:solidFill>
                  <a:schemeClr val="bg1">
                    <a:lumMod val="95000"/>
                  </a:schemeClr>
                </a:solidFill>
              </a:rPr>
              <a:t>for a</a:t>
            </a:r>
          </a:p>
          <a:p>
            <a:pPr algn="ctr"/>
            <a:r>
              <a:rPr lang="en-US" sz="4000" b="1" dirty="0">
                <a:solidFill>
                  <a:schemeClr val="bg1">
                    <a:lumMod val="95000"/>
                  </a:schemeClr>
                </a:solidFill>
              </a:rPr>
              <a:t>Simulation Digital Twin</a:t>
            </a:r>
          </a:p>
          <a:p>
            <a:pPr algn="ctr"/>
            <a:r>
              <a:rPr lang="en-US" sz="3200" b="1" dirty="0">
                <a:solidFill>
                  <a:schemeClr val="bg1">
                    <a:lumMod val="95000"/>
                  </a:schemeClr>
                </a:solidFill>
              </a:rPr>
              <a:t>to</a:t>
            </a:r>
            <a:r>
              <a:rPr lang="en-US" sz="4000" b="1" dirty="0">
                <a:solidFill>
                  <a:schemeClr val="bg1">
                    <a:lumMod val="95000"/>
                  </a:schemeClr>
                </a:solidFill>
              </a:rPr>
              <a:t> </a:t>
            </a:r>
          </a:p>
          <a:p>
            <a:pPr algn="ctr"/>
            <a:r>
              <a:rPr lang="en-US" sz="4000" b="1" dirty="0">
                <a:solidFill>
                  <a:schemeClr val="bg1">
                    <a:lumMod val="95000"/>
                  </a:schemeClr>
                </a:solidFill>
              </a:rPr>
              <a:t>Model Supply Chain</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pPr algn="ctr"/>
            <a:r>
              <a:rPr lang="en-US" sz="3600" b="1" dirty="0">
                <a:solidFill>
                  <a:schemeClr val="bg1">
                    <a:lumMod val="95000"/>
                  </a:schemeClr>
                </a:solidFill>
              </a:rPr>
              <a:t>Solution and Business View</a:t>
            </a:r>
          </a:p>
        </p:txBody>
      </p:sp>
      <p:sp>
        <p:nvSpPr>
          <p:cNvPr id="65" name="AutoShape 2" descr="Cash Pictures, Cash Stock Photos &amp; Images | Depositphotos®">
            <a:extLst>
              <a:ext uri="{FF2B5EF4-FFF2-40B4-BE49-F238E27FC236}">
                <a16:creationId xmlns:a16="http://schemas.microsoft.com/office/drawing/2014/main" id="{397767DB-B2CD-8DEF-8D09-9F798731E7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9DAF3A91-E2D0-26D0-7390-B9CA73A4B5F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AE1415A-8D9B-447F-B5B8-82AF5CDC4645}"/>
              </a:ext>
            </a:extLst>
          </p:cNvPr>
          <p:cNvPicPr>
            <a:picLocks noChangeAspect="1"/>
          </p:cNvPicPr>
          <p:nvPr/>
        </p:nvPicPr>
        <p:blipFill>
          <a:blip r:embed="rId2"/>
          <a:stretch>
            <a:fillRect/>
          </a:stretch>
        </p:blipFill>
        <p:spPr>
          <a:xfrm>
            <a:off x="-6475" y="17042"/>
            <a:ext cx="4638906" cy="436641"/>
          </a:xfrm>
          <a:prstGeom prst="rect">
            <a:avLst/>
          </a:prstGeom>
        </p:spPr>
      </p:pic>
      <p:pic>
        <p:nvPicPr>
          <p:cNvPr id="3078" name="Picture 6">
            <a:extLst>
              <a:ext uri="{FF2B5EF4-FFF2-40B4-BE49-F238E27FC236}">
                <a16:creationId xmlns:a16="http://schemas.microsoft.com/office/drawing/2014/main" id="{3219C75B-49DE-FACB-2312-147C3D6E9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04511A44-16B6-60DC-98EC-7B4FC3DED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89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82D020-CC7F-949A-BC20-A91880AAD5BF}"/>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FE0A878B-1DEF-1B95-C506-226503F8DF74}"/>
              </a:ext>
            </a:extLst>
          </p:cNvPr>
          <p:cNvSpPr/>
          <p:nvPr/>
        </p:nvSpPr>
        <p:spPr>
          <a:xfrm rot="16200000">
            <a:off x="6418488" y="743032"/>
            <a:ext cx="3985944" cy="7540606"/>
          </a:xfrm>
          <a:prstGeom prst="rtTriangl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B9294C8-3FAB-8C9A-4F01-13D56F492EBE}"/>
              </a:ext>
            </a:extLst>
          </p:cNvPr>
          <p:cNvSpPr txBox="1"/>
          <p:nvPr/>
        </p:nvSpPr>
        <p:spPr>
          <a:xfrm>
            <a:off x="30116" y="727368"/>
            <a:ext cx="12151647" cy="5386090"/>
          </a:xfrm>
          <a:prstGeom prst="rect">
            <a:avLst/>
          </a:prstGeom>
          <a:noFill/>
        </p:spPr>
        <p:txBody>
          <a:bodyPr wrap="square" rtlCol="0">
            <a:spAutoFit/>
          </a:bodyPr>
          <a:lstStyle/>
          <a:p>
            <a:r>
              <a:rPr lang="en-US" sz="1800" b="1" i="0" u="sng" dirty="0">
                <a:solidFill>
                  <a:schemeClr val="accent1">
                    <a:lumMod val="75000"/>
                  </a:schemeClr>
                </a:solidFill>
                <a:effectLst/>
                <a:highlight>
                  <a:srgbClr val="FFFFFF"/>
                </a:highlight>
                <a:latin typeface="Titillium Web Light" panose="00000400000000000000" pitchFamily="2" charset="0"/>
              </a:rPr>
              <a:t>Real-Time Monitoring: </a:t>
            </a:r>
            <a:r>
              <a:rPr lang="en-US" sz="1800" b="1" i="1" dirty="0">
                <a:solidFill>
                  <a:schemeClr val="accent1">
                    <a:lumMod val="75000"/>
                  </a:schemeClr>
                </a:solidFill>
                <a:latin typeface="Titillium Web Light" panose="00000400000000000000" pitchFamily="2" charset="0"/>
              </a:rPr>
              <a:t>Monitor in real-time supply chain GHG emissions</a:t>
            </a:r>
            <a:endParaRPr lang="en-US" b="1" dirty="0">
              <a:latin typeface="Titillium Web Light" panose="00000400000000000000" pitchFamily="2" charset="0"/>
            </a:endParaRPr>
          </a:p>
          <a:p>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dirty="0">
                <a:latin typeface="Titillium Web Light" panose="00000400000000000000" pitchFamily="2" charset="0"/>
              </a:rPr>
              <a:t>The digital twin is an interactive, AI and IoT enabled, </a:t>
            </a:r>
            <a:r>
              <a:rPr lang="en-US" sz="1600" b="1" dirty="0">
                <a:latin typeface="Titillium Web Light" panose="00000400000000000000" pitchFamily="2" charset="0"/>
              </a:rPr>
              <a:t>real time tracking of GHG emissions in every single step of the supply chain</a:t>
            </a:r>
            <a:r>
              <a:rPr lang="en-US" sz="1600" dirty="0">
                <a:latin typeface="Titillium Web Light" panose="00000400000000000000" pitchFamily="2" charset="0"/>
              </a:rPr>
              <a:t>.</a:t>
            </a:r>
          </a:p>
          <a:p>
            <a:pPr marL="342900" indent="-342900">
              <a:buFont typeface="Arial" panose="020B0604020202020204" pitchFamily="34" charset="0"/>
              <a:buChar char="•"/>
            </a:pPr>
            <a:r>
              <a:rPr lang="en-US" sz="1600" b="1" dirty="0">
                <a:latin typeface="Titillium Web Light" panose="00000400000000000000" pitchFamily="2" charset="0"/>
              </a:rPr>
              <a:t>Compares</a:t>
            </a:r>
            <a:r>
              <a:rPr lang="en-US" sz="1600" dirty="0">
                <a:latin typeface="Titillium Web Light" panose="00000400000000000000" pitchFamily="2" charset="0"/>
              </a:rPr>
              <a:t> actual GHG emissions for the supply chain against a baseline to provide progress toward an organization’s emission goals.</a:t>
            </a:r>
          </a:p>
          <a:p>
            <a:pPr marL="342900" indent="-342900">
              <a:buFont typeface="Arial" panose="020B0604020202020204" pitchFamily="34" charset="0"/>
              <a:buChar char="•"/>
            </a:pPr>
            <a:r>
              <a:rPr lang="en-US" sz="1600" b="1" dirty="0">
                <a:latin typeface="Titillium Web Light" panose="00000400000000000000" pitchFamily="2" charset="0"/>
              </a:rPr>
              <a:t>Compares</a:t>
            </a:r>
            <a:r>
              <a:rPr lang="en-US" sz="1600" dirty="0">
                <a:latin typeface="Titillium Web Light" panose="00000400000000000000" pitchFamily="2" charset="0"/>
              </a:rPr>
              <a:t> actual GHG emissions against a </a:t>
            </a:r>
            <a:r>
              <a:rPr lang="en-US" sz="1600" b="1" dirty="0">
                <a:latin typeface="Titillium Web Light" panose="00000400000000000000" pitchFamily="2" charset="0"/>
              </a:rPr>
              <a:t>net-zero baseline </a:t>
            </a:r>
            <a:r>
              <a:rPr lang="en-US" sz="1600" dirty="0">
                <a:latin typeface="Titillium Web Light" panose="00000400000000000000" pitchFamily="2" charset="0"/>
              </a:rPr>
              <a:t>to provide progress toward an organization’s emission goals.</a:t>
            </a:r>
          </a:p>
          <a:p>
            <a:pPr marL="342900" indent="-342900">
              <a:buFont typeface="Arial" panose="020B0604020202020204" pitchFamily="34" charset="0"/>
              <a:buChar char="•"/>
            </a:pPr>
            <a:r>
              <a:rPr lang="en-US" sz="1600" dirty="0">
                <a:latin typeface="Titillium Web Light" panose="00000400000000000000" pitchFamily="2" charset="0"/>
              </a:rPr>
              <a:t>The digital twin receives real-time supply chain emissions data, enabling</a:t>
            </a:r>
            <a:r>
              <a:rPr lang="en-US" sz="1600" b="1" dirty="0">
                <a:latin typeface="Titillium Web Light" panose="00000400000000000000" pitchFamily="2" charset="0"/>
              </a:rPr>
              <a:t> immediate corrective action, </a:t>
            </a:r>
            <a:r>
              <a:rPr lang="en-US" sz="1600" dirty="0">
                <a:latin typeface="Titillium Web Light" panose="00000400000000000000" pitchFamily="2" charset="0"/>
              </a:rPr>
              <a:t>if necessary, with assistance from GHG emissions accounting experts and Artificial Intelligence.</a:t>
            </a:r>
          </a:p>
          <a:p>
            <a:pPr marL="342900" indent="-342900">
              <a:buFont typeface="Arial" panose="020B0604020202020204" pitchFamily="34" charset="0"/>
              <a:buChar char="•"/>
            </a:pPr>
            <a:r>
              <a:rPr lang="en-US" sz="1600" dirty="0">
                <a:latin typeface="Titillium Web Light" panose="00000400000000000000" pitchFamily="2" charset="0"/>
              </a:rPr>
              <a:t>Provides a granular insight into the highest emitter portion of a supply chain with a guide as to corrective action.</a:t>
            </a:r>
          </a:p>
          <a:p>
            <a:endParaRPr lang="en-US" sz="1600" b="1" u="sng" dirty="0">
              <a:latin typeface="Titillium Web Light" panose="00000400000000000000" pitchFamily="2" charset="0"/>
            </a:endParaRPr>
          </a:p>
          <a:p>
            <a:r>
              <a:rPr lang="en-US" b="1" u="sng" dirty="0">
                <a:latin typeface="Titillium Web Light" panose="00000400000000000000" pitchFamily="2" charset="0"/>
              </a:rPr>
              <a:t>LFDT Platform Digital Twin Functions:</a:t>
            </a:r>
          </a:p>
          <a:p>
            <a:endParaRPr lang="en-US" sz="1600" dirty="0">
              <a:latin typeface="Titillium Web Light" panose="00000400000000000000" pitchFamily="2" charset="0"/>
            </a:endParaRPr>
          </a:p>
          <a:p>
            <a:pPr marL="457200" indent="-457200">
              <a:buFont typeface="+mj-lt"/>
              <a:buAutoNum type="arabicPeriod"/>
            </a:pPr>
            <a:r>
              <a:rPr lang="en-US" sz="1600" dirty="0">
                <a:latin typeface="Titillium Web Light" panose="00000400000000000000" pitchFamily="2" charset="0"/>
              </a:rPr>
              <a:t>Provides a platform to simulate and </a:t>
            </a:r>
            <a:r>
              <a:rPr lang="en-US" sz="1600" b="1" dirty="0">
                <a:latin typeface="Titillium Web Light" panose="00000400000000000000" pitchFamily="2" charset="0"/>
              </a:rPr>
              <a:t>test supply chain GHG emission scenarios </a:t>
            </a:r>
            <a:r>
              <a:rPr lang="en-US" sz="1600" dirty="0">
                <a:latin typeface="Titillium Web Light" panose="00000400000000000000" pitchFamily="2" charset="0"/>
              </a:rPr>
              <a:t>and develop specific plans</a:t>
            </a:r>
          </a:p>
          <a:p>
            <a:r>
              <a:rPr lang="en-US" sz="1600" dirty="0">
                <a:latin typeface="Titillium Web Light" panose="00000400000000000000" pitchFamily="2" charset="0"/>
              </a:rPr>
              <a:t>           based on such scenarios to mitigate Scope 1,2,3 emissions.</a:t>
            </a:r>
          </a:p>
          <a:p>
            <a:pPr marL="457200" indent="-457200">
              <a:buFont typeface="+mj-lt"/>
              <a:buAutoNum type="arabicPeriod"/>
            </a:pPr>
            <a:r>
              <a:rPr lang="en-US" sz="1600" dirty="0">
                <a:latin typeface="Titillium Web Light" panose="00000400000000000000" pitchFamily="2" charset="0"/>
              </a:rPr>
              <a:t>Static model creation – create a GHG emissions baseline model of the existing supply chain.</a:t>
            </a:r>
          </a:p>
          <a:p>
            <a:pPr marL="457200" indent="-457200">
              <a:buFont typeface="+mj-lt"/>
              <a:buAutoNum type="arabicPeriod"/>
            </a:pPr>
            <a:r>
              <a:rPr lang="en-US" sz="1600" dirty="0">
                <a:latin typeface="Titillium Web Light" panose="00000400000000000000" pitchFamily="2" charset="0"/>
              </a:rPr>
              <a:t>Dynamic model creation – add dynamic elements such as real-time data feeds, emission</a:t>
            </a:r>
          </a:p>
          <a:p>
            <a:r>
              <a:rPr lang="en-US" sz="1600" dirty="0">
                <a:latin typeface="Titillium Web Light" panose="00000400000000000000" pitchFamily="2" charset="0"/>
              </a:rPr>
              <a:t>          sources, and constraints based upon interactive emission measures on the active supply</a:t>
            </a:r>
          </a:p>
          <a:p>
            <a:r>
              <a:rPr lang="en-US" sz="1600" dirty="0">
                <a:latin typeface="Titillium Web Light" panose="00000400000000000000" pitchFamily="2" charset="0"/>
              </a:rPr>
              <a:t>          chain.</a:t>
            </a:r>
          </a:p>
          <a:p>
            <a:pPr marL="342900" indent="-342900">
              <a:buFont typeface="+mj-lt"/>
              <a:buAutoNum type="arabicPeriod" startAt="4"/>
            </a:pPr>
            <a:r>
              <a:rPr lang="en-US" sz="1600" i="0" dirty="0">
                <a:solidFill>
                  <a:srgbClr val="222222"/>
                </a:solidFill>
                <a:effectLst/>
                <a:highlight>
                  <a:srgbClr val="FFFFFF"/>
                </a:highlight>
                <a:latin typeface="Titillium Web Light" panose="00000400000000000000" pitchFamily="2" charset="0"/>
              </a:rPr>
              <a:t>  </a:t>
            </a:r>
            <a:r>
              <a:rPr lang="en-US" sz="1600" dirty="0">
                <a:solidFill>
                  <a:srgbClr val="222222"/>
                </a:solidFill>
                <a:highlight>
                  <a:srgbClr val="FFFFFF"/>
                </a:highlight>
                <a:latin typeface="Titillium Web Light" panose="00000400000000000000" pitchFamily="2" charset="0"/>
              </a:rPr>
              <a:t>Contains a </a:t>
            </a:r>
            <a:r>
              <a:rPr lang="en-US" sz="1600" i="0" dirty="0">
                <a:solidFill>
                  <a:srgbClr val="222222"/>
                </a:solidFill>
                <a:effectLst/>
                <a:highlight>
                  <a:srgbClr val="FFFFFF"/>
                </a:highlight>
                <a:latin typeface="Titillium Web Light" panose="00000400000000000000" pitchFamily="2" charset="0"/>
              </a:rPr>
              <a:t>network structure, client applications, and </a:t>
            </a:r>
            <a:r>
              <a:rPr lang="en-US" sz="1600" i="0" dirty="0" err="1">
                <a:solidFill>
                  <a:srgbClr val="222222"/>
                </a:solidFill>
                <a:effectLst/>
                <a:highlight>
                  <a:srgbClr val="FFFFFF"/>
                </a:highlight>
                <a:latin typeface="Titillium Web Light" panose="00000400000000000000" pitchFamily="2" charset="0"/>
              </a:rPr>
              <a:t>chaincode</a:t>
            </a:r>
            <a:r>
              <a:rPr lang="en-US" sz="1600" i="0" dirty="0">
                <a:solidFill>
                  <a:srgbClr val="222222"/>
                </a:solidFill>
                <a:effectLst/>
                <a:highlight>
                  <a:srgbClr val="FFFFFF"/>
                </a:highlight>
                <a:latin typeface="Titillium Web Light" panose="00000400000000000000" pitchFamily="2" charset="0"/>
              </a:rPr>
              <a:t> functionality, </a:t>
            </a:r>
          </a:p>
          <a:p>
            <a:r>
              <a:rPr lang="en-US" sz="1600" dirty="0">
                <a:solidFill>
                  <a:srgbClr val="222222"/>
                </a:solidFill>
                <a:highlight>
                  <a:srgbClr val="FFFFFF"/>
                </a:highlight>
                <a:latin typeface="Titillium Web Light" panose="00000400000000000000" pitchFamily="2" charset="0"/>
              </a:rPr>
              <a:t>          providing data input flexibility(IoT, manual entries).</a:t>
            </a:r>
            <a:endParaRPr lang="en-US" sz="1600" i="0" dirty="0">
              <a:solidFill>
                <a:srgbClr val="222222"/>
              </a:solidFill>
              <a:effectLst/>
              <a:highlight>
                <a:srgbClr val="FFFFFF"/>
              </a:highlight>
              <a:latin typeface="Titillium Web Light" panose="00000400000000000000" pitchFamily="2" charset="0"/>
            </a:endParaRPr>
          </a:p>
          <a:p>
            <a:pPr marL="342900" indent="-342900">
              <a:buFont typeface="+mj-lt"/>
              <a:buAutoNum type="arabicPeriod" startAt="5"/>
            </a:pPr>
            <a:r>
              <a:rPr lang="en-US" sz="1600" dirty="0">
                <a:solidFill>
                  <a:srgbClr val="222222"/>
                </a:solidFill>
                <a:highlight>
                  <a:srgbClr val="FFFFFF"/>
                </a:highlight>
                <a:latin typeface="Titillium Web Light" panose="00000400000000000000" pitchFamily="2" charset="0"/>
              </a:rPr>
              <a:t>  Build an emissions baseline from published emission factors.</a:t>
            </a:r>
            <a:endParaRPr lang="en-US" sz="1600" dirty="0">
              <a:latin typeface="Titillium Web Light" panose="00000400000000000000" pitchFamily="2" charset="0"/>
            </a:endParaRPr>
          </a:p>
          <a:p>
            <a:endParaRPr lang="en-US" sz="2000" dirty="0">
              <a:latin typeface="Google Sans"/>
            </a:endParaRPr>
          </a:p>
        </p:txBody>
      </p:sp>
      <p:pic>
        <p:nvPicPr>
          <p:cNvPr id="2052" name="Picture 4" descr="digitalTwin concept of digital twin or aviation technology, graphic of microchip with airplane and futuristic element digital twins stock illustrations">
            <a:extLst>
              <a:ext uri="{FF2B5EF4-FFF2-40B4-BE49-F238E27FC236}">
                <a16:creationId xmlns:a16="http://schemas.microsoft.com/office/drawing/2014/main" id="{BD94E85F-AE68-101C-DDDA-A5E45DD55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1970" y="5594564"/>
            <a:ext cx="2008184" cy="8633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CF0222F9-751A-DACD-297A-E928864C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7426" y="3848016"/>
            <a:ext cx="1857272" cy="88008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5C49FBF-6556-6A56-2C0B-473B43CE0DF7}"/>
              </a:ext>
            </a:extLst>
          </p:cNvPr>
          <p:cNvCxnSpPr>
            <a:cxnSpLocks/>
            <a:endCxn id="2054" idx="1"/>
          </p:cNvCxnSpPr>
          <p:nvPr/>
        </p:nvCxnSpPr>
        <p:spPr>
          <a:xfrm flipV="1">
            <a:off x="7260458" y="4288056"/>
            <a:ext cx="2956968" cy="1344789"/>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twinLogistics concept of digital twins in logistics, container truck with technology element digital twins stock illustrations">
            <a:extLst>
              <a:ext uri="{FF2B5EF4-FFF2-40B4-BE49-F238E27FC236}">
                <a16:creationId xmlns:a16="http://schemas.microsoft.com/office/drawing/2014/main" id="{E9D47F89-AFF4-1393-9A20-48ED053C7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651875"/>
            <a:ext cx="1629189" cy="8354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8D1518-707C-83C8-CBBF-0B8B2B4CDF61}"/>
              </a:ext>
            </a:extLst>
          </p:cNvPr>
          <p:cNvCxnSpPr>
            <a:cxnSpLocks/>
            <a:stCxn id="2052" idx="0"/>
            <a:endCxn id="2054" idx="2"/>
          </p:cNvCxnSpPr>
          <p:nvPr/>
        </p:nvCxnSpPr>
        <p:spPr>
          <a:xfrm flipV="1">
            <a:off x="11146062" y="4728096"/>
            <a:ext cx="0" cy="866468"/>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35621D-73F9-5D1D-58A8-B4E9E17AC3EE}"/>
              </a:ext>
            </a:extLst>
          </p:cNvPr>
          <p:cNvSpPr txBox="1"/>
          <p:nvPr/>
        </p:nvSpPr>
        <p:spPr>
          <a:xfrm>
            <a:off x="9738998" y="3660836"/>
            <a:ext cx="2547105" cy="246221"/>
          </a:xfrm>
          <a:prstGeom prst="rect">
            <a:avLst/>
          </a:prstGeom>
          <a:noFill/>
        </p:spPr>
        <p:txBody>
          <a:bodyPr wrap="square" rtlCol="0">
            <a:spAutoFit/>
          </a:bodyPr>
          <a:lstStyle/>
          <a:p>
            <a:pPr algn="ctr"/>
            <a:r>
              <a:rPr lang="en-US" sz="1000" b="1" dirty="0"/>
              <a:t>Digital Twin Peer LFDT Blockchain Node</a:t>
            </a:r>
          </a:p>
        </p:txBody>
      </p:sp>
      <p:pic>
        <p:nvPicPr>
          <p:cNvPr id="17" name="Picture 2" descr="Carbon Trading Market Size, Growth ...">
            <a:extLst>
              <a:ext uri="{FF2B5EF4-FFF2-40B4-BE49-F238E27FC236}">
                <a16:creationId xmlns:a16="http://schemas.microsoft.com/office/drawing/2014/main" id="{11AE04DD-8F5E-D421-46A6-691F8061E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698" y="5664187"/>
            <a:ext cx="1469484" cy="8361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78BA362-4C5C-4E3D-0CDF-AEDDFECC59F3}"/>
              </a:ext>
            </a:extLst>
          </p:cNvPr>
          <p:cNvSpPr txBox="1"/>
          <p:nvPr/>
        </p:nvSpPr>
        <p:spPr>
          <a:xfrm rot="20153260">
            <a:off x="7670979" y="4930664"/>
            <a:ext cx="1378349" cy="215444"/>
          </a:xfrm>
          <a:prstGeom prst="rect">
            <a:avLst/>
          </a:prstGeom>
          <a:noFill/>
        </p:spPr>
        <p:txBody>
          <a:bodyPr wrap="square" rtlCol="0">
            <a:spAutoFit/>
          </a:bodyPr>
          <a:lstStyle/>
          <a:p>
            <a:r>
              <a:rPr lang="en-US" sz="800" b="1" dirty="0"/>
              <a:t>data -&gt; transaction request</a:t>
            </a:r>
          </a:p>
        </p:txBody>
      </p:sp>
      <p:sp>
        <p:nvSpPr>
          <p:cNvPr id="20" name="TextBox 19">
            <a:extLst>
              <a:ext uri="{FF2B5EF4-FFF2-40B4-BE49-F238E27FC236}">
                <a16:creationId xmlns:a16="http://schemas.microsoft.com/office/drawing/2014/main" id="{365134E0-FAB8-AADE-94DA-42D32B8CA640}"/>
              </a:ext>
            </a:extLst>
          </p:cNvPr>
          <p:cNvSpPr txBox="1"/>
          <p:nvPr/>
        </p:nvSpPr>
        <p:spPr>
          <a:xfrm>
            <a:off x="9893558" y="5038387"/>
            <a:ext cx="1434842" cy="215444"/>
          </a:xfrm>
          <a:prstGeom prst="rect">
            <a:avLst/>
          </a:prstGeom>
          <a:noFill/>
        </p:spPr>
        <p:txBody>
          <a:bodyPr wrap="square" rtlCol="0">
            <a:spAutoFit/>
          </a:bodyPr>
          <a:lstStyle/>
          <a:p>
            <a:r>
              <a:rPr lang="en-US" sz="800" b="1" dirty="0"/>
              <a:t>data -&gt; transaction request</a:t>
            </a:r>
          </a:p>
        </p:txBody>
      </p:sp>
      <p:cxnSp>
        <p:nvCxnSpPr>
          <p:cNvPr id="3" name="Straight Connector 2">
            <a:extLst>
              <a:ext uri="{FF2B5EF4-FFF2-40B4-BE49-F238E27FC236}">
                <a16:creationId xmlns:a16="http://schemas.microsoft.com/office/drawing/2014/main" id="{5C189C6F-7ECC-9957-C19F-A72BC5D0C658}"/>
              </a:ext>
            </a:extLst>
          </p:cNvPr>
          <p:cNvCxnSpPr>
            <a:cxnSpLocks/>
          </p:cNvCxnSpPr>
          <p:nvPr/>
        </p:nvCxnSpPr>
        <p:spPr>
          <a:xfrm>
            <a:off x="471341" y="570493"/>
            <a:ext cx="1073128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44B510-377C-9B45-279D-1B7BAE1B763B}"/>
              </a:ext>
            </a:extLst>
          </p:cNvPr>
          <p:cNvSpPr txBox="1"/>
          <p:nvPr/>
        </p:nvSpPr>
        <p:spPr>
          <a:xfrm>
            <a:off x="32902" y="73745"/>
            <a:ext cx="12087484" cy="461665"/>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(1 of 3) </a:t>
            </a:r>
          </a:p>
        </p:txBody>
      </p:sp>
    </p:spTree>
    <p:extLst>
      <p:ext uri="{BB962C8B-B14F-4D97-AF65-F5344CB8AC3E}">
        <p14:creationId xmlns:p14="http://schemas.microsoft.com/office/powerpoint/2010/main" val="260501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D973-F0B2-52A9-BEA6-8AC4BE7C0B24}"/>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4F28FE8-784A-A541-4894-FACF4B2684E3}"/>
              </a:ext>
            </a:extLst>
          </p:cNvPr>
          <p:cNvSpPr txBox="1"/>
          <p:nvPr/>
        </p:nvSpPr>
        <p:spPr>
          <a:xfrm>
            <a:off x="0" y="714453"/>
            <a:ext cx="11754052" cy="5509200"/>
          </a:xfrm>
          <a:prstGeom prst="rect">
            <a:avLst/>
          </a:prstGeom>
          <a:noFill/>
          <a:ln>
            <a:noFill/>
          </a:ln>
        </p:spPr>
        <p:txBody>
          <a:bodyPr wrap="square" rtlCol="0">
            <a:spAutoFit/>
          </a:bodyPr>
          <a:lstStyle/>
          <a:p>
            <a:r>
              <a:rPr lang="en-US" sz="1600" b="1" u="sng" dirty="0">
                <a:solidFill>
                  <a:schemeClr val="accent1">
                    <a:lumMod val="75000"/>
                  </a:schemeClr>
                </a:solidFill>
                <a:latin typeface="Titillium Web Light" panose="00000400000000000000" pitchFamily="2" charset="0"/>
              </a:rPr>
              <a:t>The Digital Twin Enables Developing Supply Chain Emission Scenarios </a:t>
            </a:r>
            <a:r>
              <a:rPr lang="en-US" sz="1600" b="1" dirty="0">
                <a:solidFill>
                  <a:schemeClr val="accent1">
                    <a:lumMod val="75000"/>
                  </a:schemeClr>
                </a:solidFill>
                <a:latin typeface="Titillium Web Light" panose="00000400000000000000" pitchFamily="2" charset="0"/>
              </a:rPr>
              <a:t>   </a:t>
            </a:r>
          </a:p>
          <a:p>
            <a:endParaRPr lang="en-US" sz="1600" b="1" dirty="0">
              <a:solidFill>
                <a:schemeClr val="accent1">
                  <a:lumMod val="75000"/>
                </a:schemeClr>
              </a:solidFill>
              <a:latin typeface="Titillium Web Light" panose="00000400000000000000" pitchFamily="2" charset="0"/>
            </a:endParaRPr>
          </a:p>
          <a:p>
            <a:pPr marL="285750" indent="-285750">
              <a:buFont typeface="Arial" panose="020B0604020202020204" pitchFamily="34" charset="0"/>
              <a:buChar char="•"/>
            </a:pPr>
            <a:r>
              <a:rPr lang="en-US" sz="1600" dirty="0">
                <a:latin typeface="Titillium Web Light" panose="00000400000000000000" pitchFamily="2" charset="0"/>
              </a:rPr>
              <a:t>In the digital twin, </a:t>
            </a:r>
            <a:r>
              <a:rPr lang="en-US" sz="1600" b="1" dirty="0">
                <a:latin typeface="Titillium Web Light" panose="00000400000000000000" pitchFamily="2" charset="0"/>
              </a:rPr>
              <a:t>develop a GHG emissions baseline of your supply chain </a:t>
            </a:r>
            <a:r>
              <a:rPr lang="en-US" sz="1600" dirty="0">
                <a:latin typeface="Titillium Web Light" panose="00000400000000000000" pitchFamily="2" charset="0"/>
              </a:rPr>
              <a:t>to provide a comparison of the expected vs actual emissions as the supply chain is in operation.</a:t>
            </a:r>
          </a:p>
          <a:p>
            <a:pPr marL="285750" indent="-285750">
              <a:buFont typeface="Arial" panose="020B0604020202020204" pitchFamily="34" charset="0"/>
              <a:buChar char="•"/>
            </a:pPr>
            <a:r>
              <a:rPr lang="en-US" sz="1600" b="1" dirty="0">
                <a:latin typeface="Titillium Web Light" panose="00000400000000000000" pitchFamily="2" charset="0"/>
              </a:rPr>
              <a:t>Create a “Best Case” GHG emission supply chain: </a:t>
            </a:r>
            <a:r>
              <a:rPr lang="en-US" sz="1600" dirty="0">
                <a:latin typeface="Titillium Web Light" panose="00000400000000000000" pitchFamily="2" charset="0"/>
              </a:rPr>
              <a:t>Compare the supply chain’s current GHG emissions against a net-zero emissions baseline(no net emissions). </a:t>
            </a:r>
          </a:p>
          <a:p>
            <a:pPr marL="285750" indent="-285750">
              <a:buFont typeface="Arial" panose="020B0604020202020204" pitchFamily="34" charset="0"/>
              <a:buChar char="•"/>
            </a:pPr>
            <a:r>
              <a:rPr lang="en-US" sz="1600" b="1" dirty="0">
                <a:latin typeface="Titillium Web Light" panose="00000400000000000000" pitchFamily="2" charset="0"/>
              </a:rPr>
              <a:t>Create a net-zero GHG emission representation of the supply chain. </a:t>
            </a:r>
            <a:r>
              <a:rPr lang="en-US" sz="1600" dirty="0">
                <a:latin typeface="Titillium Web Light" panose="00000400000000000000" pitchFamily="2" charset="0"/>
              </a:rPr>
              <a:t>This is an exercise in zeroing out the net emissions of the supply chain by examining the GHG emissions of each asset and determining how to eliminate or offset these emissions.</a:t>
            </a:r>
          </a:p>
          <a:p>
            <a:pPr marL="285750" indent="-285750">
              <a:buFont typeface="Arial" panose="020B0604020202020204" pitchFamily="34" charset="0"/>
              <a:buChar char="•"/>
            </a:pPr>
            <a:r>
              <a:rPr lang="en-US" sz="1600" b="1" dirty="0">
                <a:latin typeface="Titillium Web Light" panose="00000400000000000000" pitchFamily="2" charset="0"/>
              </a:rPr>
              <a:t>Associate the baseline climate change GHG emission amounts with each “asset” on the Fabric blockchain. </a:t>
            </a:r>
            <a:r>
              <a:rPr lang="en-US" sz="1600" dirty="0">
                <a:latin typeface="Titillium Web Light" panose="00000400000000000000" pitchFamily="2" charset="0"/>
              </a:rPr>
              <a:t>Baseline emissions are the existing expected level as measured or sourced from standard table emissions.</a:t>
            </a:r>
          </a:p>
          <a:p>
            <a:pPr marL="285750" indent="-285750">
              <a:buFont typeface="Arial" panose="020B0604020202020204" pitchFamily="34" charset="0"/>
              <a:buChar char="•"/>
            </a:pPr>
            <a:r>
              <a:rPr lang="en-US" sz="1600" b="1" dirty="0">
                <a:latin typeface="Titillium Web Light" panose="00000400000000000000" pitchFamily="2" charset="0"/>
              </a:rPr>
              <a:t>What-If Analysis</a:t>
            </a:r>
            <a:r>
              <a:rPr lang="en-US" sz="1600" dirty="0">
                <a:latin typeface="Titillium Web Light" panose="00000400000000000000" pitchFamily="2" charset="0"/>
              </a:rPr>
              <a:t>: Simulate different scenarios (e.g., component problems creating higher emissions, supply disruptions) to understand potential impacts and outcomes.</a:t>
            </a:r>
          </a:p>
          <a:p>
            <a:pPr marL="285750" indent="-285750">
              <a:buFont typeface="Arial" panose="020B0604020202020204" pitchFamily="34" charset="0"/>
              <a:buChar char="•"/>
            </a:pPr>
            <a:r>
              <a:rPr lang="en-US" sz="1600" b="1" dirty="0">
                <a:latin typeface="Titillium Web Light" panose="00000400000000000000" pitchFamily="2" charset="0"/>
              </a:rPr>
              <a:t>Optimization</a:t>
            </a:r>
            <a:r>
              <a:rPr lang="en-US" sz="1600" dirty="0">
                <a:latin typeface="Titillium Web Light" panose="00000400000000000000" pitchFamily="2" charset="0"/>
              </a:rPr>
              <a:t>: Use the digital twin to identify optimal inventory levels,  transportation routes, and production schedules.</a:t>
            </a:r>
          </a:p>
          <a:p>
            <a:pPr marL="285750" indent="-285750">
              <a:buFont typeface="Arial" panose="020B0604020202020204" pitchFamily="34" charset="0"/>
              <a:buChar char="•"/>
            </a:pPr>
            <a:r>
              <a:rPr lang="en-US" sz="1600" dirty="0">
                <a:latin typeface="Titillium Web Light" panose="00000400000000000000" pitchFamily="2" charset="0"/>
              </a:rPr>
              <a:t>Real-time tracking of GHG emissions from individual segments of the supply chain.</a:t>
            </a:r>
          </a:p>
          <a:p>
            <a:pPr marL="285750" indent="-285750">
              <a:buFont typeface="Arial" panose="020B0604020202020204" pitchFamily="34" charset="0"/>
              <a:buChar char="•"/>
            </a:pPr>
            <a:r>
              <a:rPr lang="en-US" sz="1600" dirty="0">
                <a:latin typeface="Titillium Web Light" panose="00000400000000000000" pitchFamily="2" charset="0"/>
              </a:rPr>
              <a:t>Enables granular analysis of emissions to investigate the major players accountable for deviation from planned emissions.</a:t>
            </a:r>
          </a:p>
          <a:p>
            <a:pPr marL="285750" indent="-285750">
              <a:buFont typeface="Arial" panose="020B0604020202020204" pitchFamily="34" charset="0"/>
              <a:buChar char="•"/>
            </a:pPr>
            <a:r>
              <a:rPr lang="en-US" sz="1600" dirty="0">
                <a:latin typeface="Titillium Web Light" panose="00000400000000000000" pitchFamily="2" charset="0"/>
              </a:rPr>
              <a:t>Can be used to determine an alternative supplier</a:t>
            </a:r>
          </a:p>
          <a:p>
            <a:r>
              <a:rPr lang="en-US" sz="1600" dirty="0">
                <a:latin typeface="Titillium Web Light" panose="00000400000000000000" pitchFamily="2" charset="0"/>
              </a:rPr>
              <a:t>       where their supply chain emissions are less than the</a:t>
            </a:r>
          </a:p>
          <a:p>
            <a:r>
              <a:rPr lang="en-US" sz="1600" dirty="0">
                <a:latin typeface="Titillium Web Light" panose="00000400000000000000" pitchFamily="2" charset="0"/>
              </a:rPr>
              <a:t>       the current supplier. </a:t>
            </a:r>
          </a:p>
          <a:p>
            <a:pPr marL="285750" indent="-285750">
              <a:buFont typeface="Arial" panose="020B0604020202020204" pitchFamily="34" charset="0"/>
              <a:buChar char="•"/>
            </a:pPr>
            <a:r>
              <a:rPr lang="en-US" sz="1600" dirty="0">
                <a:latin typeface="Titillium Web Light" panose="00000400000000000000" pitchFamily="2" charset="0"/>
              </a:rPr>
              <a:t>Provides detail into </a:t>
            </a:r>
            <a:r>
              <a:rPr lang="en-US" sz="1600" b="1" dirty="0">
                <a:latin typeface="Titillium Web Light" panose="00000400000000000000" pitchFamily="2" charset="0"/>
              </a:rPr>
              <a:t>the renewable energy credit </a:t>
            </a:r>
          </a:p>
          <a:p>
            <a:r>
              <a:rPr lang="en-US" sz="1600" b="1" dirty="0">
                <a:latin typeface="Titillium Web Light" panose="00000400000000000000" pitchFamily="2" charset="0"/>
              </a:rPr>
              <a:t>       market(REC)</a:t>
            </a:r>
            <a:r>
              <a:rPr lang="en-US" sz="1600" dirty="0">
                <a:latin typeface="Titillium Web Light" panose="00000400000000000000" pitchFamily="2" charset="0"/>
              </a:rPr>
              <a:t> for purchases to arrive at a net-zero level</a:t>
            </a:r>
          </a:p>
          <a:p>
            <a:r>
              <a:rPr lang="en-US" sz="1600" dirty="0">
                <a:solidFill>
                  <a:srgbClr val="FF0000"/>
                </a:solidFill>
                <a:latin typeface="Titillium Web Light" panose="00000400000000000000" pitchFamily="2" charset="0"/>
              </a:rPr>
              <a:t>       </a:t>
            </a:r>
            <a:r>
              <a:rPr lang="en-US" sz="1600" dirty="0">
                <a:latin typeface="Titillium Web Light" panose="00000400000000000000" pitchFamily="2" charset="0"/>
              </a:rPr>
              <a:t>of GHG emissions. Can also be used to determine if</a:t>
            </a:r>
          </a:p>
          <a:p>
            <a:r>
              <a:rPr lang="en-US" sz="1600" dirty="0">
                <a:solidFill>
                  <a:srgbClr val="FF0000"/>
                </a:solidFill>
                <a:latin typeface="Titillium Web Light" panose="00000400000000000000" pitchFamily="2" charset="0"/>
              </a:rPr>
              <a:t>       </a:t>
            </a:r>
            <a:r>
              <a:rPr lang="en-US" sz="1600" dirty="0">
                <a:latin typeface="Titillium Web Light" panose="00000400000000000000" pitchFamily="2" charset="0"/>
              </a:rPr>
              <a:t>if the supply chain has generated </a:t>
            </a:r>
            <a:r>
              <a:rPr lang="en-US" sz="1600" dirty="0" err="1">
                <a:latin typeface="Titillium Web Light" panose="00000400000000000000" pitchFamily="2" charset="0"/>
              </a:rPr>
              <a:t>RECs.</a:t>
            </a:r>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419DD6C0-0C3E-0F19-FAE4-3D658E5F36D3}"/>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30ABB3-615D-94D6-C812-476F683C44E0}"/>
              </a:ext>
            </a:extLst>
          </p:cNvPr>
          <p:cNvPicPr>
            <a:picLocks noChangeAspect="1"/>
          </p:cNvPicPr>
          <p:nvPr/>
        </p:nvPicPr>
        <p:blipFill>
          <a:blip r:embed="rId2"/>
          <a:stretch>
            <a:fillRect/>
          </a:stretch>
        </p:blipFill>
        <p:spPr>
          <a:xfrm>
            <a:off x="4993009" y="4840985"/>
            <a:ext cx="7182998" cy="1992813"/>
          </a:xfrm>
          <a:prstGeom prst="rect">
            <a:avLst/>
          </a:prstGeom>
        </p:spPr>
      </p:pic>
      <p:sp>
        <p:nvSpPr>
          <p:cNvPr id="5" name="TextBox 4">
            <a:extLst>
              <a:ext uri="{FF2B5EF4-FFF2-40B4-BE49-F238E27FC236}">
                <a16:creationId xmlns:a16="http://schemas.microsoft.com/office/drawing/2014/main" id="{1BA2A719-192B-4B3F-EBDD-A3E095A27FEC}"/>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(2 of 3) </a:t>
            </a:r>
          </a:p>
          <a:p>
            <a:r>
              <a:rPr lang="en-US" sz="2000" b="1" dirty="0">
                <a:solidFill>
                  <a:schemeClr val="bg1">
                    <a:lumMod val="95000"/>
                  </a:schemeClr>
                </a:solidFill>
              </a:rPr>
              <a:t> </a:t>
            </a:r>
          </a:p>
        </p:txBody>
      </p:sp>
    </p:spTree>
    <p:extLst>
      <p:ext uri="{BB962C8B-B14F-4D97-AF65-F5344CB8AC3E}">
        <p14:creationId xmlns:p14="http://schemas.microsoft.com/office/powerpoint/2010/main" val="289357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0D51E-5B10-9855-2DAA-E95BD8FA6E2E}"/>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FE0A878B-1DEF-1B95-C506-226503F8DF74}"/>
              </a:ext>
            </a:extLst>
          </p:cNvPr>
          <p:cNvSpPr/>
          <p:nvPr/>
        </p:nvSpPr>
        <p:spPr>
          <a:xfrm rot="16200000" flipV="1">
            <a:off x="540880" y="2764238"/>
            <a:ext cx="3207673" cy="4270104"/>
          </a:xfrm>
          <a:prstGeom prst="rtTriangle">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B9294C8-3FAB-8C9A-4F01-13D56F492EBE}"/>
              </a:ext>
            </a:extLst>
          </p:cNvPr>
          <p:cNvSpPr txBox="1"/>
          <p:nvPr/>
        </p:nvSpPr>
        <p:spPr>
          <a:xfrm>
            <a:off x="902927" y="2935318"/>
            <a:ext cx="10750647" cy="1384995"/>
          </a:xfrm>
          <a:prstGeom prst="rect">
            <a:avLst/>
          </a:prstGeom>
          <a:noFill/>
        </p:spPr>
        <p:txBody>
          <a:bodyPr wrap="square" rtlCol="0">
            <a:spAutoFit/>
          </a:bodyPr>
          <a:lstStyle/>
          <a:p>
            <a:endParaRPr lang="en-US" b="1" dirty="0">
              <a:latin typeface="Titillium Web Light" panose="00000400000000000000" pitchFamily="2" charset="0"/>
            </a:endParaRPr>
          </a:p>
          <a:p>
            <a:r>
              <a:rPr lang="en-US" b="1" dirty="0">
                <a:solidFill>
                  <a:schemeClr val="accent1">
                    <a:lumMod val="75000"/>
                  </a:schemeClr>
                </a:solidFill>
                <a:latin typeface="Titillium Web Light" panose="00000400000000000000" pitchFamily="2" charset="0"/>
              </a:rPr>
              <a:t>                                                                                </a:t>
            </a:r>
            <a:r>
              <a:rPr lang="en-US" b="1" u="sng" dirty="0">
                <a:solidFill>
                  <a:schemeClr val="accent1">
                    <a:lumMod val="75000"/>
                  </a:schemeClr>
                </a:solidFill>
                <a:latin typeface="Titillium Web Light" panose="00000400000000000000" pitchFamily="2" charset="0"/>
              </a:rPr>
              <a:t>Data Analytics</a:t>
            </a:r>
          </a:p>
          <a:p>
            <a:pPr marL="800100" lvl="1" indent="-342900">
              <a:buFont typeface="Arial" panose="020B0604020202020204" pitchFamily="34" charset="0"/>
              <a:buChar char="•"/>
            </a:pPr>
            <a:r>
              <a:rPr lang="en-US" sz="1600" b="1" dirty="0">
                <a:latin typeface="Titillium Web Light" panose="00000400000000000000" pitchFamily="2" charset="0"/>
              </a:rPr>
              <a:t>Real-Time Analytics</a:t>
            </a:r>
            <a:r>
              <a:rPr lang="en-US" sz="1600" dirty="0">
                <a:latin typeface="Titillium Web Light" panose="00000400000000000000" pitchFamily="2" charset="0"/>
              </a:rPr>
              <a:t>: Use streaming analytics tools to process and analyze emission data as it arrives.</a:t>
            </a:r>
          </a:p>
          <a:p>
            <a:pPr marL="800100" lvl="1" indent="-342900">
              <a:buFont typeface="Arial" panose="020B0604020202020204" pitchFamily="34" charset="0"/>
              <a:buChar char="•"/>
            </a:pPr>
            <a:r>
              <a:rPr lang="en-US" sz="1600" b="1" dirty="0">
                <a:latin typeface="Titillium Web Light" panose="00000400000000000000" pitchFamily="2" charset="0"/>
              </a:rPr>
              <a:t>Machine  Learning</a:t>
            </a:r>
            <a:r>
              <a:rPr lang="en-US" sz="1600" dirty="0">
                <a:latin typeface="Titillium Web Light" panose="00000400000000000000" pitchFamily="2" charset="0"/>
              </a:rPr>
              <a:t>: Implement machine learning models to predict trends, detect anomalies, and optimize processes(</a:t>
            </a:r>
            <a:r>
              <a:rPr lang="en-US" sz="1600" b="1" dirty="0">
                <a:latin typeface="Titillium Web Light" panose="00000400000000000000" pitchFamily="2" charset="0"/>
              </a:rPr>
              <a:t>in need of a detailed example</a:t>
            </a:r>
            <a:r>
              <a:rPr lang="en-US" sz="1600" dirty="0">
                <a:latin typeface="Titillium Web Light" panose="00000400000000000000" pitchFamily="2" charset="0"/>
              </a:rPr>
              <a:t>).</a:t>
            </a:r>
            <a:endParaRPr lang="en-US" sz="2000" dirty="0">
              <a:latin typeface="Google Sans"/>
            </a:endParaRPr>
          </a:p>
        </p:txBody>
      </p:sp>
      <p:cxnSp>
        <p:nvCxnSpPr>
          <p:cNvPr id="3" name="Straight Connector 2">
            <a:extLst>
              <a:ext uri="{FF2B5EF4-FFF2-40B4-BE49-F238E27FC236}">
                <a16:creationId xmlns:a16="http://schemas.microsoft.com/office/drawing/2014/main" id="{5C189C6F-7ECC-9957-C19F-A72BC5D0C658}"/>
              </a:ext>
            </a:extLst>
          </p:cNvPr>
          <p:cNvCxnSpPr>
            <a:cxnSpLocks/>
          </p:cNvCxnSpPr>
          <p:nvPr/>
        </p:nvCxnSpPr>
        <p:spPr>
          <a:xfrm>
            <a:off x="646777" y="570493"/>
            <a:ext cx="9753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44B510-377C-9B45-279D-1B7BAE1B763B}"/>
              </a:ext>
            </a:extLst>
          </p:cNvPr>
          <p:cNvSpPr txBox="1"/>
          <p:nvPr/>
        </p:nvSpPr>
        <p:spPr>
          <a:xfrm>
            <a:off x="96836" y="6633"/>
            <a:ext cx="12087484" cy="523220"/>
          </a:xfrm>
          <a:prstGeom prst="rect">
            <a:avLst/>
          </a:prstGeom>
          <a:noFill/>
        </p:spPr>
        <p:txBody>
          <a:bodyPr wrap="square" rtlCol="0">
            <a:spAutoFit/>
          </a:bodyPr>
          <a:lstStyle/>
          <a:p>
            <a:r>
              <a:rPr lang="en-US" sz="2800" b="1" dirty="0">
                <a:solidFill>
                  <a:schemeClr val="tx2">
                    <a:lumMod val="90000"/>
                    <a:lumOff val="10000"/>
                  </a:schemeClr>
                </a:solidFill>
              </a:rPr>
              <a:t>     </a:t>
            </a:r>
            <a:r>
              <a:rPr lang="en-US" sz="2800" b="1" dirty="0">
                <a:solidFill>
                  <a:schemeClr val="bg1"/>
                </a:solidFill>
              </a:rPr>
              <a:t> </a:t>
            </a:r>
          </a:p>
        </p:txBody>
      </p:sp>
      <p:sp>
        <p:nvSpPr>
          <p:cNvPr id="12" name="TextBox 11">
            <a:extLst>
              <a:ext uri="{FF2B5EF4-FFF2-40B4-BE49-F238E27FC236}">
                <a16:creationId xmlns:a16="http://schemas.microsoft.com/office/drawing/2014/main" id="{5FD35E2C-EBAE-51D4-81DC-090EEC00BB30}"/>
              </a:ext>
            </a:extLst>
          </p:cNvPr>
          <p:cNvSpPr txBox="1"/>
          <p:nvPr/>
        </p:nvSpPr>
        <p:spPr>
          <a:xfrm>
            <a:off x="64754" y="765257"/>
            <a:ext cx="12151647" cy="3170099"/>
          </a:xfrm>
          <a:prstGeom prst="rect">
            <a:avLst/>
          </a:prstGeom>
          <a:noFill/>
        </p:spPr>
        <p:txBody>
          <a:bodyPr wrap="square" rtlCol="0">
            <a:spAutoFit/>
          </a:bodyPr>
          <a:lstStyle/>
          <a:p>
            <a:r>
              <a:rPr lang="en-US" sz="1600" b="1" u="sng" dirty="0">
                <a:solidFill>
                  <a:schemeClr val="accent1">
                    <a:lumMod val="75000"/>
                  </a:schemeClr>
                </a:solidFill>
                <a:highlight>
                  <a:srgbClr val="FFFFFF"/>
                </a:highlight>
                <a:latin typeface="Titillium Web Light" panose="00000400000000000000" pitchFamily="2" charset="0"/>
              </a:rPr>
              <a:t>Interactive </a:t>
            </a:r>
            <a:r>
              <a:rPr lang="en-US" sz="1600" b="1" u="sng" dirty="0">
                <a:solidFill>
                  <a:schemeClr val="accent1">
                    <a:lumMod val="75000"/>
                  </a:schemeClr>
                </a:solidFill>
                <a:latin typeface="Titillium Web Light" panose="00000400000000000000" pitchFamily="2" charset="0"/>
              </a:rPr>
              <a:t>Dashboards and Reports</a:t>
            </a:r>
          </a:p>
          <a:p>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b="1" dirty="0">
                <a:latin typeface="Titillium Web Light" panose="00000400000000000000" pitchFamily="2" charset="0"/>
              </a:rPr>
              <a:t>Real-Time Dashboards</a:t>
            </a:r>
            <a:r>
              <a:rPr lang="en-US" sz="1600" dirty="0">
                <a:latin typeface="Titillium Web Light" panose="00000400000000000000" pitchFamily="2" charset="0"/>
              </a:rPr>
              <a:t>: Create dashboards that provide real-time visibility into key performance indicators (KPIs) like supply chain component GHG emission rates, carbon offset bank total, and in-flight total emissions.</a:t>
            </a:r>
          </a:p>
          <a:p>
            <a:pPr marL="342900" indent="-342900">
              <a:buFont typeface="Arial" panose="020B0604020202020204" pitchFamily="34" charset="0"/>
              <a:buChar char="•"/>
            </a:pPr>
            <a:r>
              <a:rPr lang="en-US" sz="1600" b="1" i="0" dirty="0">
                <a:solidFill>
                  <a:srgbClr val="222222"/>
                </a:solidFill>
                <a:effectLst/>
                <a:highlight>
                  <a:srgbClr val="FFFFFF"/>
                </a:highlight>
                <a:latin typeface="Titillium Web Light" panose="00000400000000000000" pitchFamily="2" charset="0"/>
              </a:rPr>
              <a:t>Performance Dashboards</a:t>
            </a:r>
            <a:r>
              <a:rPr lang="en-US" sz="1600" b="0" i="0" dirty="0">
                <a:solidFill>
                  <a:srgbClr val="222222"/>
                </a:solidFill>
                <a:effectLst/>
                <a:highlight>
                  <a:srgbClr val="FFFFFF"/>
                </a:highlight>
                <a:latin typeface="Titillium Web Light" panose="00000400000000000000" pitchFamily="2" charset="0"/>
              </a:rPr>
              <a:t>: Implement dashboards to track progress towards net-zero goals and identify supply chain segments</a:t>
            </a:r>
          </a:p>
          <a:p>
            <a:r>
              <a:rPr lang="en-US" sz="1600" dirty="0">
                <a:solidFill>
                  <a:srgbClr val="222222"/>
                </a:solidFill>
                <a:highlight>
                  <a:srgbClr val="FFFFFF"/>
                </a:highlight>
                <a:latin typeface="Titillium Web Light" panose="00000400000000000000" pitchFamily="2" charset="0"/>
              </a:rPr>
              <a:t>        responsible for the majority of emissions.</a:t>
            </a:r>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b="1" dirty="0">
                <a:latin typeface="Titillium Web Light" panose="00000400000000000000" pitchFamily="2" charset="0"/>
              </a:rPr>
              <a:t>Create dashboards that provide real-time visibility </a:t>
            </a:r>
            <a:r>
              <a:rPr lang="en-US" sz="1600" dirty="0">
                <a:latin typeface="Titillium Web Light" panose="00000400000000000000" pitchFamily="2" charset="0"/>
              </a:rPr>
              <a:t>into key performance indicators (KPIs) like supply chain component GHG emission rates, carbon offset bank total, and in-flight total emissions.. </a:t>
            </a:r>
            <a:r>
              <a:rPr lang="en-US" sz="1600" b="1" dirty="0">
                <a:solidFill>
                  <a:schemeClr val="accent1"/>
                </a:solidFill>
                <a:latin typeface="Titillium Web Light" panose="00000400000000000000" pitchFamily="2" charset="0"/>
              </a:rPr>
              <a:t>Solved by the Open Global Climate Accounting System???? </a:t>
            </a:r>
          </a:p>
          <a:p>
            <a:pPr marL="342900" indent="-342900">
              <a:buFont typeface="Arial" panose="020B0604020202020204" pitchFamily="34" charset="0"/>
              <a:buChar char="•"/>
            </a:pPr>
            <a:r>
              <a:rPr lang="en-US" sz="1600" b="1" i="0" dirty="0">
                <a:solidFill>
                  <a:srgbClr val="222222"/>
                </a:solidFill>
                <a:effectLst/>
                <a:highlight>
                  <a:srgbClr val="FFFFFF"/>
                </a:highlight>
                <a:latin typeface="Titillium Web Light" panose="00000400000000000000" pitchFamily="2" charset="0"/>
              </a:rPr>
              <a:t>Route Planning</a:t>
            </a:r>
            <a:r>
              <a:rPr lang="en-US" sz="1600" b="0" i="0" dirty="0">
                <a:solidFill>
                  <a:srgbClr val="222222"/>
                </a:solidFill>
                <a:effectLst/>
                <a:highlight>
                  <a:srgbClr val="FFFFFF"/>
                </a:highlight>
                <a:latin typeface="Titillium Web Light" panose="00000400000000000000" pitchFamily="2" charset="0"/>
              </a:rPr>
              <a:t>: Use advanced logistics software to plan the most efficient routes, reducing fuel consumption and emissions</a:t>
            </a:r>
            <a:endParaRPr lang="en-US" sz="1600" dirty="0">
              <a:latin typeface="Titillium Web Light" panose="00000400000000000000" pitchFamily="2" charset="0"/>
            </a:endParaRPr>
          </a:p>
          <a:p>
            <a:pPr marL="342900" indent="-342900">
              <a:buFont typeface="Arial" panose="020B0604020202020204" pitchFamily="34" charset="0"/>
              <a:buChar char="•"/>
            </a:pPr>
            <a:endParaRPr lang="en-US" sz="1600" dirty="0">
              <a:latin typeface="Titillium Web Light" panose="00000400000000000000" pitchFamily="2" charset="0"/>
            </a:endParaRPr>
          </a:p>
          <a:p>
            <a:r>
              <a:rPr lang="en-US" sz="2000" dirty="0">
                <a:latin typeface="Google Sans"/>
              </a:rPr>
              <a:t>                                   </a:t>
            </a:r>
          </a:p>
          <a:p>
            <a:endParaRPr lang="en-US" sz="2000" dirty="0">
              <a:latin typeface="Google Sans"/>
            </a:endParaRPr>
          </a:p>
        </p:txBody>
      </p:sp>
      <p:sp>
        <p:nvSpPr>
          <p:cNvPr id="13" name="TextBox 12">
            <a:extLst>
              <a:ext uri="{FF2B5EF4-FFF2-40B4-BE49-F238E27FC236}">
                <a16:creationId xmlns:a16="http://schemas.microsoft.com/office/drawing/2014/main" id="{B29FECA1-EDC6-1445-782A-E0A46AE8E696}"/>
              </a:ext>
            </a:extLst>
          </p:cNvPr>
          <p:cNvSpPr txBox="1"/>
          <p:nvPr/>
        </p:nvSpPr>
        <p:spPr>
          <a:xfrm>
            <a:off x="2822721" y="4320313"/>
            <a:ext cx="8581233" cy="2185214"/>
          </a:xfrm>
          <a:prstGeom prst="rect">
            <a:avLst/>
          </a:prstGeom>
          <a:noFill/>
        </p:spPr>
        <p:txBody>
          <a:bodyPr wrap="square" rtlCol="0">
            <a:spAutoFit/>
          </a:bodyPr>
          <a:lstStyle/>
          <a:p>
            <a:endParaRPr lang="en-US" b="1" dirty="0">
              <a:latin typeface="Titillium Web Light" panose="00000400000000000000" pitchFamily="2" charset="0"/>
            </a:endParaRPr>
          </a:p>
          <a:p>
            <a:pPr lvl="1"/>
            <a:r>
              <a:rPr lang="en-US" b="1" dirty="0">
                <a:solidFill>
                  <a:schemeClr val="accent1">
                    <a:lumMod val="75000"/>
                  </a:schemeClr>
                </a:solidFill>
                <a:latin typeface="Titillium Web Light" panose="00000400000000000000" pitchFamily="2" charset="0"/>
              </a:rPr>
              <a:t>                              </a:t>
            </a:r>
            <a:r>
              <a:rPr lang="en-US" b="1" u="sng" dirty="0">
                <a:solidFill>
                  <a:schemeClr val="accent1">
                    <a:lumMod val="75000"/>
                  </a:schemeClr>
                </a:solidFill>
                <a:latin typeface="Titillium Web Light" panose="00000400000000000000" pitchFamily="2" charset="0"/>
              </a:rPr>
              <a:t>Visualization Tools</a:t>
            </a:r>
          </a:p>
          <a:p>
            <a:pPr marL="800100" lvl="1" indent="-342900">
              <a:buFont typeface="Arial" panose="020B0604020202020204" pitchFamily="34" charset="0"/>
              <a:buChar char="•"/>
            </a:pPr>
            <a:r>
              <a:rPr lang="en-US" sz="1600" b="1" dirty="0">
                <a:latin typeface="Titillium Web Light" panose="00000400000000000000" pitchFamily="2" charset="0"/>
              </a:rPr>
              <a:t>3D Visualization</a:t>
            </a:r>
            <a:r>
              <a:rPr lang="en-US" sz="1600" dirty="0">
                <a:latin typeface="Titillium Web Light" panose="00000400000000000000" pitchFamily="2" charset="0"/>
              </a:rPr>
              <a:t>: Use 3D modeling tools to create a visual representation of the supply chain.</a:t>
            </a:r>
          </a:p>
          <a:p>
            <a:pPr marL="800100" lvl="1" indent="-342900">
              <a:buFont typeface="Arial" panose="020B0604020202020204" pitchFamily="34" charset="0"/>
              <a:buChar char="•"/>
            </a:pPr>
            <a:r>
              <a:rPr lang="en-US" sz="1600" b="1" dirty="0">
                <a:latin typeface="Titillium Web Light" panose="00000400000000000000" pitchFamily="2" charset="0"/>
              </a:rPr>
              <a:t>GIS Mapping</a:t>
            </a:r>
            <a:r>
              <a:rPr lang="en-US" sz="1600" dirty="0">
                <a:latin typeface="Titillium Web Light" panose="00000400000000000000" pitchFamily="2" charset="0"/>
              </a:rPr>
              <a:t>: Integrate Geographic Information Systems for spatial analysis and visualization of supply chain routes and locations.</a:t>
            </a:r>
          </a:p>
          <a:p>
            <a:pPr marL="342900" indent="-342900">
              <a:buFont typeface="Arial" panose="020B0604020202020204" pitchFamily="34" charset="0"/>
              <a:buChar char="•"/>
            </a:pPr>
            <a:endParaRPr lang="en-US" sz="1600" b="1" dirty="0">
              <a:latin typeface="Titillium Web Light" panose="00000400000000000000" pitchFamily="2" charset="0"/>
            </a:endParaRPr>
          </a:p>
          <a:p>
            <a:endParaRPr lang="en-US" sz="2000" dirty="0">
              <a:latin typeface="Google Sans"/>
            </a:endParaRPr>
          </a:p>
        </p:txBody>
      </p:sp>
      <p:pic>
        <p:nvPicPr>
          <p:cNvPr id="1026" name="Picture 2" descr="Dashboard For Our Successful Digital Twin Model Digital Twin ...">
            <a:extLst>
              <a:ext uri="{FF2B5EF4-FFF2-40B4-BE49-F238E27FC236}">
                <a16:creationId xmlns:a16="http://schemas.microsoft.com/office/drawing/2014/main" id="{9BF86BAE-EFA9-C894-B880-7D813CFA0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 y="4498748"/>
            <a:ext cx="1445895" cy="8133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1D59206-0861-7E4C-725F-95C6329D53C8}"/>
              </a:ext>
            </a:extLst>
          </p:cNvPr>
          <p:cNvPicPr>
            <a:picLocks noChangeAspect="1"/>
          </p:cNvPicPr>
          <p:nvPr/>
        </p:nvPicPr>
        <p:blipFill>
          <a:blip r:embed="rId3"/>
          <a:stretch>
            <a:fillRect/>
          </a:stretch>
        </p:blipFill>
        <p:spPr>
          <a:xfrm>
            <a:off x="23072" y="5334099"/>
            <a:ext cx="2491061" cy="1154837"/>
          </a:xfrm>
          <a:prstGeom prst="rect">
            <a:avLst/>
          </a:prstGeom>
        </p:spPr>
      </p:pic>
      <p:cxnSp>
        <p:nvCxnSpPr>
          <p:cNvPr id="25" name="Connector: Elbow 24">
            <a:extLst>
              <a:ext uri="{FF2B5EF4-FFF2-40B4-BE49-F238E27FC236}">
                <a16:creationId xmlns:a16="http://schemas.microsoft.com/office/drawing/2014/main" id="{54B85EC7-5E88-7D70-EB09-2F42B44F6D4F}"/>
              </a:ext>
            </a:extLst>
          </p:cNvPr>
          <p:cNvCxnSpPr>
            <a:cxnSpLocks/>
            <a:stCxn id="1026" idx="3"/>
          </p:cNvCxnSpPr>
          <p:nvPr/>
        </p:nvCxnSpPr>
        <p:spPr>
          <a:xfrm>
            <a:off x="1468967" y="4905406"/>
            <a:ext cx="630899" cy="32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682B27-E038-9927-040B-E240712D9EB8}"/>
              </a:ext>
            </a:extLst>
          </p:cNvPr>
          <p:cNvSpPr txBox="1"/>
          <p:nvPr/>
        </p:nvSpPr>
        <p:spPr>
          <a:xfrm>
            <a:off x="32902" y="73745"/>
            <a:ext cx="12087484" cy="461665"/>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(3 of 3) </a:t>
            </a:r>
          </a:p>
        </p:txBody>
      </p:sp>
    </p:spTree>
    <p:extLst>
      <p:ext uri="{BB962C8B-B14F-4D97-AF65-F5344CB8AC3E}">
        <p14:creationId xmlns:p14="http://schemas.microsoft.com/office/powerpoint/2010/main" val="45321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B340E-4ECB-FA2A-9ABD-20A4EA9F50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509EC2-FC1E-BBB3-7E5C-69A37A08935F}"/>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56C35B4-E1A5-909A-74F8-393B82812830}"/>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a:t>
            </a:r>
            <a:r>
              <a:rPr lang="en-US" dirty="0" err="1">
                <a:solidFill>
                  <a:schemeClr val="tx1"/>
                </a:solidFill>
              </a:rPr>
              <a:t>openAI</a:t>
            </a:r>
            <a:r>
              <a:rPr lang="en-US" dirty="0">
                <a:solidFill>
                  <a:schemeClr val="tx1"/>
                </a:solidFill>
              </a:rPr>
              <a:t> responses to questions centered on the advantages of digital twins.</a:t>
            </a:r>
          </a:p>
        </p:txBody>
      </p:sp>
      <p:sp>
        <p:nvSpPr>
          <p:cNvPr id="65" name="AutoShape 2" descr="Cash Pictures, Cash Stock Photos &amp; Images | Depositphotos®">
            <a:extLst>
              <a:ext uri="{FF2B5EF4-FFF2-40B4-BE49-F238E27FC236}">
                <a16:creationId xmlns:a16="http://schemas.microsoft.com/office/drawing/2014/main" id="{50B3AD47-2C30-398B-4849-44E3466A88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F30B75AC-C828-1285-CF87-F00C301AC60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BDB42B01-0CA3-0BFE-76F1-F82983A0DE8F}"/>
              </a:ext>
            </a:extLst>
          </p:cNvPr>
          <p:cNvSpPr txBox="1"/>
          <p:nvPr/>
        </p:nvSpPr>
        <p:spPr>
          <a:xfrm>
            <a:off x="221102" y="744346"/>
            <a:ext cx="11754052" cy="646331"/>
          </a:xfrm>
          <a:prstGeom prst="rect">
            <a:avLst/>
          </a:prstGeom>
          <a:noFill/>
        </p:spPr>
        <p:txBody>
          <a:bodyPr wrap="square" rtlCol="0">
            <a:spAutoFit/>
          </a:bodyPr>
          <a:lstStyle/>
          <a:p>
            <a:r>
              <a:rPr lang="en-US" b="1" dirty="0"/>
              <a:t>Digital twins offer several advantages across industries</a:t>
            </a:r>
            <a:r>
              <a:rPr lang="en-US" dirty="0"/>
              <a:t>, primarily by creating virtual replicas of physical objects, processes, or systems. These replicas help organizations optimize performance, improve decision-making, and reduce costs. </a:t>
            </a:r>
            <a:endParaRPr lang="en-US" sz="2000" dirty="0">
              <a:solidFill>
                <a:schemeClr val="accent3"/>
              </a:solidFill>
            </a:endParaRPr>
          </a:p>
        </p:txBody>
      </p:sp>
      <p:sp>
        <p:nvSpPr>
          <p:cNvPr id="2" name="TextBox 1">
            <a:extLst>
              <a:ext uri="{FF2B5EF4-FFF2-40B4-BE49-F238E27FC236}">
                <a16:creationId xmlns:a16="http://schemas.microsoft.com/office/drawing/2014/main" id="{B8EF033B-080A-C407-527D-89042CFC8A7D}"/>
              </a:ext>
            </a:extLst>
          </p:cNvPr>
          <p:cNvSpPr txBox="1"/>
          <p:nvPr/>
        </p:nvSpPr>
        <p:spPr>
          <a:xfrm>
            <a:off x="370182" y="88008"/>
            <a:ext cx="11428739" cy="1200329"/>
          </a:xfrm>
          <a:prstGeom prst="rect">
            <a:avLst/>
          </a:prstGeom>
          <a:noFill/>
        </p:spPr>
        <p:txBody>
          <a:bodyPr wrap="square" rtlCol="0">
            <a:spAutoFit/>
          </a:bodyPr>
          <a:lstStyle/>
          <a:p>
            <a:r>
              <a:rPr lang="en-US" sz="2400" b="1" i="0" dirty="0">
                <a:solidFill>
                  <a:schemeClr val="bg1"/>
                </a:solidFill>
                <a:effectLst/>
                <a:latin typeface="Arial" panose="020B0604020202020204" pitchFamily="34" charset="0"/>
              </a:rPr>
              <a:t>Stepping Up: The Simulation Digital Twin Advantage</a:t>
            </a:r>
          </a:p>
          <a:p>
            <a:endParaRPr lang="en-US" sz="2400" b="1" dirty="0">
              <a:solidFill>
                <a:schemeClr val="bg1"/>
              </a:solidFill>
            </a:endParaRPr>
          </a:p>
          <a:p>
            <a:r>
              <a:rPr lang="en-US" sz="2400" b="1" u="sng" dirty="0">
                <a:solidFill>
                  <a:schemeClr val="tx2">
                    <a:lumMod val="90000"/>
                    <a:lumOff val="10000"/>
                  </a:schemeClr>
                </a:solidFill>
              </a:rPr>
              <a:t> </a:t>
            </a:r>
          </a:p>
        </p:txBody>
      </p:sp>
      <p:pic>
        <p:nvPicPr>
          <p:cNvPr id="3" name="Picture 8" descr="net zero carbon footprint icon vector emissions free no ...">
            <a:extLst>
              <a:ext uri="{FF2B5EF4-FFF2-40B4-BE49-F238E27FC236}">
                <a16:creationId xmlns:a16="http://schemas.microsoft.com/office/drawing/2014/main" id="{F76B67CF-B401-8D53-F9DE-C56901C8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456" y="5695129"/>
            <a:ext cx="861416" cy="810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212A4D1-917C-4D0E-3672-8C11B07D48B4}"/>
              </a:ext>
            </a:extLst>
          </p:cNvPr>
          <p:cNvPicPr>
            <a:picLocks noChangeAspect="1"/>
          </p:cNvPicPr>
          <p:nvPr/>
        </p:nvPicPr>
        <p:blipFill>
          <a:blip r:embed="rId3"/>
          <a:stretch>
            <a:fillRect/>
          </a:stretch>
        </p:blipFill>
        <p:spPr>
          <a:xfrm>
            <a:off x="370182" y="5714875"/>
            <a:ext cx="2674648" cy="742040"/>
          </a:xfrm>
          <a:prstGeom prst="rect">
            <a:avLst/>
          </a:prstGeom>
        </p:spPr>
      </p:pic>
      <p:pic>
        <p:nvPicPr>
          <p:cNvPr id="12" name="Picture 2" descr="Dashboard For Our Successful Digital Twin Model Digital Twin ...">
            <a:extLst>
              <a:ext uri="{FF2B5EF4-FFF2-40B4-BE49-F238E27FC236}">
                <a16:creationId xmlns:a16="http://schemas.microsoft.com/office/drawing/2014/main" id="{8B9BB0B2-7807-736B-2DEF-517B641F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897" y="5708466"/>
            <a:ext cx="1310985" cy="7374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4D4C375-7938-B4F0-3BD6-199B0E827BEB}"/>
              </a:ext>
            </a:extLst>
          </p:cNvPr>
          <p:cNvPicPr>
            <a:picLocks noChangeAspect="1"/>
          </p:cNvPicPr>
          <p:nvPr/>
        </p:nvPicPr>
        <p:blipFill>
          <a:blip r:embed="rId5"/>
          <a:stretch>
            <a:fillRect/>
          </a:stretch>
        </p:blipFill>
        <p:spPr>
          <a:xfrm>
            <a:off x="8574781" y="5714875"/>
            <a:ext cx="937374" cy="731020"/>
          </a:xfrm>
          <a:prstGeom prst="rect">
            <a:avLst/>
          </a:prstGeom>
        </p:spPr>
      </p:pic>
      <p:pic>
        <p:nvPicPr>
          <p:cNvPr id="19" name="Picture 2" descr="Carbon Trading Market Size, Growth ...">
            <a:extLst>
              <a:ext uri="{FF2B5EF4-FFF2-40B4-BE49-F238E27FC236}">
                <a16:creationId xmlns:a16="http://schemas.microsoft.com/office/drawing/2014/main" id="{555B31A9-EC7E-CF83-8ECD-17CE0A23B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6053" y="5708466"/>
            <a:ext cx="1109504" cy="7974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E9E71040-F7EA-B1D9-5B1C-4AD920CDA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0715" y="5708466"/>
            <a:ext cx="1605758" cy="7431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Trends to Look Forward to in 2023 for Supply Chain Trade Finance">
            <a:extLst>
              <a:ext uri="{FF2B5EF4-FFF2-40B4-BE49-F238E27FC236}">
                <a16:creationId xmlns:a16="http://schemas.microsoft.com/office/drawing/2014/main" id="{0FCB76B0-D04A-2FC5-5B73-E749497966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3403" y="5710937"/>
            <a:ext cx="1450449" cy="742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68AFB66-701E-05B2-5858-416DEAE7A472}"/>
              </a:ext>
            </a:extLst>
          </p:cNvPr>
          <p:cNvSpPr txBox="1"/>
          <p:nvPr/>
        </p:nvSpPr>
        <p:spPr>
          <a:xfrm>
            <a:off x="216846" y="1788561"/>
            <a:ext cx="11865117" cy="3693319"/>
          </a:xfrm>
          <a:prstGeom prst="rect">
            <a:avLst/>
          </a:prstGeom>
          <a:noFill/>
        </p:spPr>
        <p:txBody>
          <a:bodyPr wrap="square" rtlCol="0">
            <a:spAutoFit/>
          </a:bodyPr>
          <a:lstStyle/>
          <a:p>
            <a:pPr>
              <a:buFont typeface="+mj-lt"/>
              <a:buAutoNum type="arabicPeriod"/>
            </a:pPr>
            <a:r>
              <a:rPr lang="en-US" b="1" dirty="0"/>
              <a:t> Real-Time Monitoring - </a:t>
            </a:r>
            <a:r>
              <a:rPr lang="en-US" dirty="0"/>
              <a:t>Digital twins provide functionality for real-time emission monitoring on the assets within a supply chain. </a:t>
            </a:r>
          </a:p>
          <a:p>
            <a:pPr>
              <a:buFont typeface="+mj-lt"/>
              <a:buAutoNum type="arabicPeriod"/>
            </a:pPr>
            <a:r>
              <a:rPr lang="en-US" b="1" dirty="0"/>
              <a:t> Simulation - </a:t>
            </a:r>
            <a:r>
              <a:rPr lang="en-US" dirty="0"/>
              <a:t>By simulating various emission scenarios within the digital twin, companies can demonstrate to their partners how changes to their supply chain can reduce emissions prior to any actual changes. </a:t>
            </a:r>
          </a:p>
          <a:p>
            <a:pPr>
              <a:buFont typeface="+mj-lt"/>
              <a:buAutoNum type="arabicPeriod"/>
            </a:pPr>
            <a:r>
              <a:rPr lang="en-US" b="1" dirty="0"/>
              <a:t> Improved Decision-Making through Data Insights - </a:t>
            </a:r>
            <a:r>
              <a:rPr lang="en-US" dirty="0"/>
              <a:t>Digital twins collect and aggregate data from IoT devices and other sources providing actionable insights. This data-driven approach facilitates faster decision-making, especially for complex systems such as </a:t>
            </a:r>
            <a:r>
              <a:rPr lang="en-US" dirty="0">
                <a:solidFill>
                  <a:srgbClr val="FF0000"/>
                </a:solidFill>
              </a:rPr>
              <a:t>supply chains</a:t>
            </a:r>
            <a:r>
              <a:rPr lang="en-US" dirty="0"/>
              <a:t>​, where changes to operations can occur in real-time to prevent deviation from emission baselines.</a:t>
            </a:r>
          </a:p>
          <a:p>
            <a:pPr>
              <a:buFont typeface="+mj-lt"/>
              <a:buAutoNum type="arabicPeriod"/>
            </a:pPr>
            <a:r>
              <a:rPr lang="en-US" b="1" dirty="0"/>
              <a:t> Emission Baseline Design – </a:t>
            </a:r>
            <a:r>
              <a:rPr lang="en-US" dirty="0"/>
              <a:t>A digital twin enables GHG emissions experts to determine a realistic approach for the reduction of GHG emissions using the </a:t>
            </a:r>
            <a:r>
              <a:rPr lang="en-US" dirty="0">
                <a:solidFill>
                  <a:srgbClr val="FF0000"/>
                </a:solidFill>
              </a:rPr>
              <a:t>SB…</a:t>
            </a:r>
            <a:r>
              <a:rPr lang="en-US" dirty="0"/>
              <a:t>approach and strategize with supply chain partners.</a:t>
            </a:r>
          </a:p>
          <a:p>
            <a:pPr>
              <a:buFont typeface="+mj-lt"/>
              <a:buAutoNum type="arabicPeriod"/>
            </a:pPr>
            <a:r>
              <a:rPr lang="en-US" b="1" dirty="0"/>
              <a:t> GHG Emission Accounting – </a:t>
            </a:r>
            <a:r>
              <a:rPr lang="en-US" dirty="0"/>
              <a:t>If needed, GHG emission counting functionality can be added to a Digital Twin</a:t>
            </a:r>
            <a:endParaRPr lang="en-US" b="1" dirty="0"/>
          </a:p>
          <a:p>
            <a:pPr>
              <a:buFont typeface="+mj-lt"/>
              <a:buAutoNum type="arabicPeriod"/>
            </a:pPr>
            <a:r>
              <a:rPr lang="en-US" b="1" dirty="0"/>
              <a:t> Scenario Simulation for Risk Management - </a:t>
            </a:r>
            <a:r>
              <a:rPr lang="en-US" dirty="0"/>
              <a:t>Organizations can run simulations for various scenarios (e.g., natural disasters, </a:t>
            </a:r>
            <a:r>
              <a:rPr lang="en-US" dirty="0">
                <a:solidFill>
                  <a:srgbClr val="FF0000"/>
                </a:solidFill>
              </a:rPr>
              <a:t>supply chain disruptions</a:t>
            </a:r>
            <a:r>
              <a:rPr lang="en-US" dirty="0"/>
              <a:t>) to identify potential risks and develop mitigation strategies. .</a:t>
            </a:r>
          </a:p>
        </p:txBody>
      </p:sp>
      <p:cxnSp>
        <p:nvCxnSpPr>
          <p:cNvPr id="24" name="Connector: Elbow 23">
            <a:extLst>
              <a:ext uri="{FF2B5EF4-FFF2-40B4-BE49-F238E27FC236}">
                <a16:creationId xmlns:a16="http://schemas.microsoft.com/office/drawing/2014/main" id="{2AF7530F-104C-5FDE-BC9F-167BED2A24C4}"/>
              </a:ext>
            </a:extLst>
          </p:cNvPr>
          <p:cNvCxnSpPr>
            <a:cxnSpLocks/>
            <a:stCxn id="8" idx="3"/>
            <a:endCxn id="21" idx="1"/>
          </p:cNvCxnSpPr>
          <p:nvPr/>
        </p:nvCxnSpPr>
        <p:spPr>
          <a:xfrm flipV="1">
            <a:off x="3044830" y="6081957"/>
            <a:ext cx="228573" cy="39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B1728B3-049B-3F55-11D7-68B7B3C76ADE}"/>
              </a:ext>
            </a:extLst>
          </p:cNvPr>
          <p:cNvCxnSpPr>
            <a:stCxn id="21" idx="3"/>
            <a:endCxn id="20" idx="1"/>
          </p:cNvCxnSpPr>
          <p:nvPr/>
        </p:nvCxnSpPr>
        <p:spPr>
          <a:xfrm flipV="1">
            <a:off x="4723852" y="6080016"/>
            <a:ext cx="296863" cy="1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BE00A21-F0AE-20A0-A2F7-27E6130F2F57}"/>
              </a:ext>
            </a:extLst>
          </p:cNvPr>
          <p:cNvCxnSpPr>
            <a:stCxn id="20" idx="3"/>
            <a:endCxn id="12" idx="1"/>
          </p:cNvCxnSpPr>
          <p:nvPr/>
        </p:nvCxnSpPr>
        <p:spPr>
          <a:xfrm flipV="1">
            <a:off x="6626473" y="6077181"/>
            <a:ext cx="353424" cy="28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B6A2B7B-A295-2F29-C580-FA748A4A797C}"/>
              </a:ext>
            </a:extLst>
          </p:cNvPr>
          <p:cNvSpPr txBox="1"/>
          <p:nvPr/>
        </p:nvSpPr>
        <p:spPr>
          <a:xfrm>
            <a:off x="2959101" y="5374059"/>
            <a:ext cx="6767280" cy="369332"/>
          </a:xfrm>
          <a:prstGeom prst="rect">
            <a:avLst/>
          </a:prstGeom>
          <a:noFill/>
        </p:spPr>
        <p:txBody>
          <a:bodyPr wrap="square" rtlCol="0">
            <a:spAutoFit/>
          </a:bodyPr>
          <a:lstStyle/>
          <a:p>
            <a:pPr algn="ctr"/>
            <a:r>
              <a:rPr lang="en-US" b="1" dirty="0"/>
              <a:t>Measuring and Actions in Supply Chains</a:t>
            </a:r>
          </a:p>
        </p:txBody>
      </p:sp>
      <p:sp>
        <p:nvSpPr>
          <p:cNvPr id="5" name="TextBox 4">
            <a:extLst>
              <a:ext uri="{FF2B5EF4-FFF2-40B4-BE49-F238E27FC236}">
                <a16:creationId xmlns:a16="http://schemas.microsoft.com/office/drawing/2014/main" id="{6DD7CEAE-F3A2-E4DB-3549-3313B930F8B7}"/>
              </a:ext>
            </a:extLst>
          </p:cNvPr>
          <p:cNvSpPr txBox="1"/>
          <p:nvPr/>
        </p:nvSpPr>
        <p:spPr>
          <a:xfrm>
            <a:off x="221102" y="1466803"/>
            <a:ext cx="11754052" cy="400110"/>
          </a:xfrm>
          <a:prstGeom prst="rect">
            <a:avLst/>
          </a:prstGeom>
          <a:noFill/>
        </p:spPr>
        <p:txBody>
          <a:bodyPr wrap="square" rtlCol="0">
            <a:spAutoFit/>
          </a:bodyPr>
          <a:lstStyle/>
          <a:p>
            <a:r>
              <a:rPr lang="en-US" sz="2000" dirty="0">
                <a:solidFill>
                  <a:schemeClr val="accent3"/>
                </a:solidFill>
              </a:rPr>
              <a:t>The benefits of a Digital Twin for GHG emissions accounting and supply chain modeled scenarios:</a:t>
            </a:r>
          </a:p>
        </p:txBody>
      </p:sp>
      <p:cxnSp>
        <p:nvCxnSpPr>
          <p:cNvPr id="13" name="Straight Connector 12">
            <a:extLst>
              <a:ext uri="{FF2B5EF4-FFF2-40B4-BE49-F238E27FC236}">
                <a16:creationId xmlns:a16="http://schemas.microsoft.com/office/drawing/2014/main" id="{72C49BAF-FA99-8391-2242-FA40CA85EAAD}"/>
              </a:ext>
            </a:extLst>
          </p:cNvPr>
          <p:cNvCxnSpPr>
            <a:cxnSpLocks/>
          </p:cNvCxnSpPr>
          <p:nvPr/>
        </p:nvCxnSpPr>
        <p:spPr>
          <a:xfrm flipV="1">
            <a:off x="817756" y="1390677"/>
            <a:ext cx="10216516" cy="3698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2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381000" y="381000"/>
            <a:ext cx="6858000" cy="6096000"/>
          </a:xfrm>
          <a:prstGeom prst="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0" y="527894"/>
            <a:ext cx="5943600" cy="5447645"/>
          </a:xfrm>
          <a:prstGeom prst="rect">
            <a:avLst/>
          </a:prstGeom>
          <a:solidFill>
            <a:srgbClr val="008080"/>
          </a:solidFill>
        </p:spPr>
        <p:txBody>
          <a:bodyPr wrap="square" rtlCol="0">
            <a:spAutoFit/>
          </a:bodyPr>
          <a:lstStyle/>
          <a:p>
            <a:pPr algn="ctr"/>
            <a:r>
              <a:rPr lang="en-US" sz="4000" b="1" dirty="0">
                <a:solidFill>
                  <a:schemeClr val="bg1">
                    <a:lumMod val="95000"/>
                  </a:schemeClr>
                </a:solidFill>
              </a:rPr>
              <a:t> LFDT Blockchain </a:t>
            </a:r>
          </a:p>
          <a:p>
            <a:pPr algn="ctr"/>
            <a:r>
              <a:rPr lang="en-US" sz="4000" b="1" dirty="0">
                <a:solidFill>
                  <a:srgbClr val="FFFF00"/>
                </a:solidFill>
              </a:rPr>
              <a:t>Pictorial Demonstration</a:t>
            </a:r>
          </a:p>
          <a:p>
            <a:pPr algn="ctr"/>
            <a:endParaRPr lang="en-US" sz="4000" b="1" dirty="0">
              <a:solidFill>
                <a:srgbClr val="FFFF00"/>
              </a:solidFill>
            </a:endParaRPr>
          </a:p>
          <a:p>
            <a:pPr algn="ctr"/>
            <a:r>
              <a:rPr lang="en-US" sz="4000" b="1" dirty="0">
                <a:solidFill>
                  <a:schemeClr val="bg1">
                    <a:lumMod val="95000"/>
                  </a:schemeClr>
                </a:solidFill>
              </a:rPr>
              <a:t>Digital Twin</a:t>
            </a:r>
          </a:p>
          <a:p>
            <a:pPr algn="ctr"/>
            <a:r>
              <a:rPr lang="en-US" sz="4000" b="1" dirty="0">
                <a:solidFill>
                  <a:schemeClr val="bg1">
                    <a:lumMod val="95000"/>
                  </a:schemeClr>
                </a:solidFill>
              </a:rPr>
              <a:t>to</a:t>
            </a:r>
          </a:p>
          <a:p>
            <a:pPr algn="ctr"/>
            <a:r>
              <a:rPr lang="en-US" sz="4000" b="1" dirty="0">
                <a:solidFill>
                  <a:schemeClr val="bg1">
                    <a:lumMod val="95000"/>
                  </a:schemeClr>
                </a:solidFill>
              </a:rPr>
              <a:t>Track and Model</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r>
              <a:rPr lang="en-US" sz="2800" b="1" dirty="0">
                <a:solidFill>
                  <a:schemeClr val="bg1">
                    <a:lumMod val="95000"/>
                  </a:schemeClr>
                </a:solidFill>
              </a:rPr>
              <a:t>Demonstrate Value</a:t>
            </a:r>
            <a:endParaRPr lang="en-US" sz="4000" b="1" dirty="0">
              <a:solidFill>
                <a:schemeClr val="bg1">
                  <a:lumMod val="95000"/>
                </a:schemeClr>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5C3BAADB-1BDC-E6D8-F6EC-EDB593F5C41A}"/>
              </a:ext>
            </a:extLst>
          </p:cNvPr>
          <p:cNvPicPr>
            <a:picLocks noChangeAspect="1"/>
          </p:cNvPicPr>
          <p:nvPr/>
        </p:nvPicPr>
        <p:blipFill>
          <a:blip r:embed="rId2"/>
          <a:stretch>
            <a:fillRect/>
          </a:stretch>
        </p:blipFill>
        <p:spPr>
          <a:xfrm>
            <a:off x="0" y="0"/>
            <a:ext cx="4638906" cy="436641"/>
          </a:xfrm>
          <a:prstGeom prst="rect">
            <a:avLst/>
          </a:prstGeom>
        </p:spPr>
      </p:pic>
      <p:pic>
        <p:nvPicPr>
          <p:cNvPr id="4" name="Picture 6">
            <a:extLst>
              <a:ext uri="{FF2B5EF4-FFF2-40B4-BE49-F238E27FC236}">
                <a16:creationId xmlns:a16="http://schemas.microsoft.com/office/drawing/2014/main" id="{A254B318-C6F4-4A90-2608-F5795AB42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What is the Blockchain and Why is it So Important?">
            <a:extLst>
              <a:ext uri="{FF2B5EF4-FFF2-40B4-BE49-F238E27FC236}">
                <a16:creationId xmlns:a16="http://schemas.microsoft.com/office/drawing/2014/main" id="{3B408822-57B9-3D77-0BA3-A7FE502DD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6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a:off x="-4608" y="8756"/>
            <a:ext cx="12180896" cy="656492"/>
          </a:xfrm>
          <a:prstGeom prst="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294C8-3FAB-8C9A-4F01-13D56F492EBE}"/>
              </a:ext>
            </a:extLst>
          </p:cNvPr>
          <p:cNvSpPr txBox="1"/>
          <p:nvPr/>
        </p:nvSpPr>
        <p:spPr>
          <a:xfrm>
            <a:off x="5762" y="675536"/>
            <a:ext cx="12172010" cy="1015663"/>
          </a:xfrm>
          <a:prstGeom prst="rect">
            <a:avLst/>
          </a:prstGeom>
          <a:noFill/>
        </p:spPr>
        <p:txBody>
          <a:bodyPr wrap="square" rtlCol="0">
            <a:spAutoFit/>
          </a:bodyPr>
          <a:lstStyle/>
          <a:p>
            <a:r>
              <a:rPr lang="en-US" sz="2000" dirty="0"/>
              <a:t>A global solution architecture for digital twins covering the entire supply chain. While not all firms within the supply chain are required to implement digital twins, real-time or batch entry of GHG emissions data is mandatory across the entire supply chain to track and measure overall carbon emissions</a:t>
            </a:r>
          </a:p>
        </p:txBody>
      </p:sp>
      <p:sp>
        <p:nvSpPr>
          <p:cNvPr id="45" name="TextBox 44">
            <a:extLst>
              <a:ext uri="{FF2B5EF4-FFF2-40B4-BE49-F238E27FC236}">
                <a16:creationId xmlns:a16="http://schemas.microsoft.com/office/drawing/2014/main" id="{DCA73251-CFEE-BD6A-1A09-1B1BACF98EAF}"/>
              </a:ext>
            </a:extLst>
          </p:cNvPr>
          <p:cNvSpPr txBox="1"/>
          <p:nvPr/>
        </p:nvSpPr>
        <p:spPr>
          <a:xfrm>
            <a:off x="59552" y="91228"/>
            <a:ext cx="11600568" cy="523220"/>
          </a:xfrm>
          <a:prstGeom prst="rect">
            <a:avLst/>
          </a:prstGeom>
          <a:noFill/>
        </p:spPr>
        <p:txBody>
          <a:bodyPr wrap="square" rtlCol="0">
            <a:spAutoFit/>
          </a:bodyPr>
          <a:lstStyle/>
          <a:p>
            <a:r>
              <a:rPr lang="en-US" sz="2800" b="1" dirty="0">
                <a:solidFill>
                  <a:schemeClr val="bg1">
                    <a:lumMod val="95000"/>
                  </a:schemeClr>
                </a:solidFill>
              </a:rPr>
              <a:t> Solution Architecture for the Entire Supply Chain Digital Twin</a:t>
            </a:r>
          </a:p>
        </p:txBody>
      </p:sp>
      <p:sp>
        <p:nvSpPr>
          <p:cNvPr id="26" name="Rectangle 25">
            <a:extLst>
              <a:ext uri="{FF2B5EF4-FFF2-40B4-BE49-F238E27FC236}">
                <a16:creationId xmlns:a16="http://schemas.microsoft.com/office/drawing/2014/main" id="{93B868B6-F8A9-CCE6-2FF6-A7D8D246A3AD}"/>
              </a:ext>
            </a:extLst>
          </p:cNvPr>
          <p:cNvSpPr/>
          <p:nvPr/>
        </p:nvSpPr>
        <p:spPr>
          <a:xfrm>
            <a:off x="9361233" y="2239922"/>
            <a:ext cx="2298887" cy="46166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There is no single blockchain. Each node stores its own copy. All nodes do their best to stay in sync</a:t>
            </a:r>
            <a:r>
              <a:rPr lang="en-US" sz="800" dirty="0">
                <a:solidFill>
                  <a:schemeClr val="tx1"/>
                </a:solidFill>
              </a:rPr>
              <a:t>.</a:t>
            </a:r>
          </a:p>
        </p:txBody>
      </p:sp>
      <p:grpSp>
        <p:nvGrpSpPr>
          <p:cNvPr id="1029" name="Group 1028">
            <a:extLst>
              <a:ext uri="{FF2B5EF4-FFF2-40B4-BE49-F238E27FC236}">
                <a16:creationId xmlns:a16="http://schemas.microsoft.com/office/drawing/2014/main" id="{ADF8A4DC-6E8A-172E-41D3-5F806E880E74}"/>
              </a:ext>
            </a:extLst>
          </p:cNvPr>
          <p:cNvGrpSpPr/>
          <p:nvPr/>
        </p:nvGrpSpPr>
        <p:grpSpPr>
          <a:xfrm>
            <a:off x="3204595" y="1758578"/>
            <a:ext cx="5987795" cy="4032188"/>
            <a:chOff x="2273416" y="2127694"/>
            <a:chExt cx="5987795" cy="4032188"/>
          </a:xfrm>
        </p:grpSpPr>
        <p:grpSp>
          <p:nvGrpSpPr>
            <p:cNvPr id="21" name="Group 20">
              <a:extLst>
                <a:ext uri="{FF2B5EF4-FFF2-40B4-BE49-F238E27FC236}">
                  <a16:creationId xmlns:a16="http://schemas.microsoft.com/office/drawing/2014/main" id="{15D384D2-3527-BE5F-6F8D-C64A1F3F5797}"/>
                </a:ext>
              </a:extLst>
            </p:cNvPr>
            <p:cNvGrpSpPr/>
            <p:nvPr/>
          </p:nvGrpSpPr>
          <p:grpSpPr>
            <a:xfrm>
              <a:off x="4197104" y="2920274"/>
              <a:ext cx="751840" cy="894080"/>
              <a:chOff x="1158240" y="3291232"/>
              <a:chExt cx="751840" cy="894080"/>
            </a:xfrm>
          </p:grpSpPr>
          <p:sp>
            <p:nvSpPr>
              <p:cNvPr id="3" name="Rectangle 2">
                <a:extLst>
                  <a:ext uri="{FF2B5EF4-FFF2-40B4-BE49-F238E27FC236}">
                    <a16:creationId xmlns:a16="http://schemas.microsoft.com/office/drawing/2014/main" id="{88C9DB85-EFC7-3B76-3C03-A2A60E392294}"/>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4E5A7A-3C11-E0A0-BE5C-768DA23847A9}"/>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17" name="TextBox 16">
                <a:extLst>
                  <a:ext uri="{FF2B5EF4-FFF2-40B4-BE49-F238E27FC236}">
                    <a16:creationId xmlns:a16="http://schemas.microsoft.com/office/drawing/2014/main" id="{86A33872-53B2-7755-43E6-3E05C3758ADA}"/>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sp>
          <p:nvSpPr>
            <p:cNvPr id="22" name="Rectangle 21">
              <a:extLst>
                <a:ext uri="{FF2B5EF4-FFF2-40B4-BE49-F238E27FC236}">
                  <a16:creationId xmlns:a16="http://schemas.microsoft.com/office/drawing/2014/main" id="{49A6A39D-DA1E-2AA4-469E-2B2EBF3DC855}"/>
                </a:ext>
              </a:extLst>
            </p:cNvPr>
            <p:cNvSpPr/>
            <p:nvPr/>
          </p:nvSpPr>
          <p:spPr>
            <a:xfrm>
              <a:off x="5151413" y="4202309"/>
              <a:ext cx="944587" cy="58018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Nodes share new blocks and transactions with each other.</a:t>
              </a:r>
            </a:p>
          </p:txBody>
        </p:sp>
        <p:sp>
          <p:nvSpPr>
            <p:cNvPr id="27" name="TextBox 26">
              <a:extLst>
                <a:ext uri="{FF2B5EF4-FFF2-40B4-BE49-F238E27FC236}">
                  <a16:creationId xmlns:a16="http://schemas.microsoft.com/office/drawing/2014/main" id="{A71FC1A0-813F-EEAD-B57D-B306DC1D50ED}"/>
                </a:ext>
              </a:extLst>
            </p:cNvPr>
            <p:cNvSpPr txBox="1"/>
            <p:nvPr/>
          </p:nvSpPr>
          <p:spPr>
            <a:xfrm>
              <a:off x="2273416" y="2127694"/>
              <a:ext cx="5987795" cy="461665"/>
            </a:xfrm>
            <a:prstGeom prst="rect">
              <a:avLst/>
            </a:prstGeom>
            <a:noFill/>
          </p:spPr>
          <p:txBody>
            <a:bodyPr wrap="square" rtlCol="0">
              <a:spAutoFit/>
            </a:bodyPr>
            <a:lstStyle/>
            <a:p>
              <a:pPr algn="ctr"/>
              <a:r>
                <a:rPr lang="en-US" sz="2400" b="1" dirty="0"/>
                <a:t>Blockchain Digital Twin Network Interactions</a:t>
              </a:r>
            </a:p>
          </p:txBody>
        </p:sp>
        <p:grpSp>
          <p:nvGrpSpPr>
            <p:cNvPr id="44" name="Group 43">
              <a:extLst>
                <a:ext uri="{FF2B5EF4-FFF2-40B4-BE49-F238E27FC236}">
                  <a16:creationId xmlns:a16="http://schemas.microsoft.com/office/drawing/2014/main" id="{01395A20-7DAB-9351-D67F-2DF62D9D2B55}"/>
                </a:ext>
              </a:extLst>
            </p:cNvPr>
            <p:cNvGrpSpPr/>
            <p:nvPr/>
          </p:nvGrpSpPr>
          <p:grpSpPr>
            <a:xfrm>
              <a:off x="3662462" y="4083653"/>
              <a:ext cx="751840" cy="894080"/>
              <a:chOff x="1158240" y="3291232"/>
              <a:chExt cx="751840" cy="894080"/>
            </a:xfrm>
          </p:grpSpPr>
          <p:sp>
            <p:nvSpPr>
              <p:cNvPr id="58" name="Rectangle 57">
                <a:extLst>
                  <a:ext uri="{FF2B5EF4-FFF2-40B4-BE49-F238E27FC236}">
                    <a16:creationId xmlns:a16="http://schemas.microsoft.com/office/drawing/2014/main" id="{F15CAC29-D552-4604-ED10-A408D99DBA63}"/>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EB11995-6827-7838-2536-618FB5018077}"/>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60" name="TextBox 59">
                <a:extLst>
                  <a:ext uri="{FF2B5EF4-FFF2-40B4-BE49-F238E27FC236}">
                    <a16:creationId xmlns:a16="http://schemas.microsoft.com/office/drawing/2014/main" id="{4BACA3FD-1CBE-9D66-A897-75F77F9DD72B}"/>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63" name="Group 62">
              <a:extLst>
                <a:ext uri="{FF2B5EF4-FFF2-40B4-BE49-F238E27FC236}">
                  <a16:creationId xmlns:a16="http://schemas.microsoft.com/office/drawing/2014/main" id="{110B26EF-CA9E-354E-6A8F-BBAE1C665375}"/>
                </a:ext>
              </a:extLst>
            </p:cNvPr>
            <p:cNvGrpSpPr/>
            <p:nvPr/>
          </p:nvGrpSpPr>
          <p:grpSpPr>
            <a:xfrm>
              <a:off x="6270155" y="5265802"/>
              <a:ext cx="751840" cy="894080"/>
              <a:chOff x="1158240" y="3291232"/>
              <a:chExt cx="751840" cy="894080"/>
            </a:xfrm>
          </p:grpSpPr>
          <p:sp>
            <p:nvSpPr>
              <p:cNvPr id="64" name="Rectangle 63">
                <a:extLst>
                  <a:ext uri="{FF2B5EF4-FFF2-40B4-BE49-F238E27FC236}">
                    <a16:creationId xmlns:a16="http://schemas.microsoft.com/office/drawing/2014/main" id="{CF28B9D6-F651-005A-644F-F9F72107141F}"/>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8172AF2-A375-C153-EC50-1B23B996ED86}"/>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69" name="TextBox 68">
                <a:extLst>
                  <a:ext uri="{FF2B5EF4-FFF2-40B4-BE49-F238E27FC236}">
                    <a16:creationId xmlns:a16="http://schemas.microsoft.com/office/drawing/2014/main" id="{2FE0528E-799C-B4C7-C78D-843CA862DAAA}"/>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71" name="Group 70">
              <a:extLst>
                <a:ext uri="{FF2B5EF4-FFF2-40B4-BE49-F238E27FC236}">
                  <a16:creationId xmlns:a16="http://schemas.microsoft.com/office/drawing/2014/main" id="{DA948177-3AC5-5D01-7B3A-E39B1951DB5B}"/>
                </a:ext>
              </a:extLst>
            </p:cNvPr>
            <p:cNvGrpSpPr/>
            <p:nvPr/>
          </p:nvGrpSpPr>
          <p:grpSpPr>
            <a:xfrm>
              <a:off x="4204692" y="5251490"/>
              <a:ext cx="751840" cy="894080"/>
              <a:chOff x="1158240" y="3291232"/>
              <a:chExt cx="751840" cy="894080"/>
            </a:xfrm>
          </p:grpSpPr>
          <p:sp>
            <p:nvSpPr>
              <p:cNvPr id="72" name="Rectangle 71">
                <a:extLst>
                  <a:ext uri="{FF2B5EF4-FFF2-40B4-BE49-F238E27FC236}">
                    <a16:creationId xmlns:a16="http://schemas.microsoft.com/office/drawing/2014/main" id="{C2FD46D5-EDB8-33C4-8813-0F9C71132955}"/>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33D9D-4B19-E24F-E627-D64C83A25EB4}"/>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76" name="TextBox 75">
                <a:extLst>
                  <a:ext uri="{FF2B5EF4-FFF2-40B4-BE49-F238E27FC236}">
                    <a16:creationId xmlns:a16="http://schemas.microsoft.com/office/drawing/2014/main" id="{FF56CC58-BC13-2380-B82D-E41D28875F60}"/>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78" name="Group 77">
              <a:extLst>
                <a:ext uri="{FF2B5EF4-FFF2-40B4-BE49-F238E27FC236}">
                  <a16:creationId xmlns:a16="http://schemas.microsoft.com/office/drawing/2014/main" id="{5D74D468-E653-4264-9C59-8EA19E0EB8C4}"/>
                </a:ext>
              </a:extLst>
            </p:cNvPr>
            <p:cNvGrpSpPr/>
            <p:nvPr/>
          </p:nvGrpSpPr>
          <p:grpSpPr>
            <a:xfrm>
              <a:off x="6801004" y="4117336"/>
              <a:ext cx="751840" cy="894080"/>
              <a:chOff x="1150288" y="3291232"/>
              <a:chExt cx="751840" cy="894080"/>
            </a:xfrm>
          </p:grpSpPr>
          <p:sp>
            <p:nvSpPr>
              <p:cNvPr id="79" name="Rectangle 78">
                <a:extLst>
                  <a:ext uri="{FF2B5EF4-FFF2-40B4-BE49-F238E27FC236}">
                    <a16:creationId xmlns:a16="http://schemas.microsoft.com/office/drawing/2014/main" id="{DEC493EE-4E70-9331-0546-1E013CEFC0EF}"/>
                  </a:ext>
                </a:extLst>
              </p:cNvPr>
              <p:cNvSpPr/>
              <p:nvPr/>
            </p:nvSpPr>
            <p:spPr>
              <a:xfrm>
                <a:off x="1150288"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A5A5E9-B0E9-EB1B-0F80-963E374D2AB0}"/>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83" name="TextBox 82">
                <a:extLst>
                  <a:ext uri="{FF2B5EF4-FFF2-40B4-BE49-F238E27FC236}">
                    <a16:creationId xmlns:a16="http://schemas.microsoft.com/office/drawing/2014/main" id="{F9EE673F-7EFA-9514-1983-1F8B8B52234D}"/>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97" name="Group 96">
              <a:extLst>
                <a:ext uri="{FF2B5EF4-FFF2-40B4-BE49-F238E27FC236}">
                  <a16:creationId xmlns:a16="http://schemas.microsoft.com/office/drawing/2014/main" id="{18FB0FDD-CA0E-501A-FBF3-95C9470A856A}"/>
                </a:ext>
              </a:extLst>
            </p:cNvPr>
            <p:cNvGrpSpPr/>
            <p:nvPr/>
          </p:nvGrpSpPr>
          <p:grpSpPr>
            <a:xfrm>
              <a:off x="6270155" y="2901374"/>
              <a:ext cx="751840" cy="894080"/>
              <a:chOff x="1158240" y="3291232"/>
              <a:chExt cx="751840" cy="894080"/>
            </a:xfrm>
          </p:grpSpPr>
          <p:sp>
            <p:nvSpPr>
              <p:cNvPr id="99" name="Rectangle 98">
                <a:extLst>
                  <a:ext uri="{FF2B5EF4-FFF2-40B4-BE49-F238E27FC236}">
                    <a16:creationId xmlns:a16="http://schemas.microsoft.com/office/drawing/2014/main" id="{86305D2E-E2BE-643D-3E9F-A1AF24EEEED7}"/>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5B0F760-4259-4C31-D480-72A693D904F8}"/>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101" name="TextBox 100">
                <a:extLst>
                  <a:ext uri="{FF2B5EF4-FFF2-40B4-BE49-F238E27FC236}">
                    <a16:creationId xmlns:a16="http://schemas.microsoft.com/office/drawing/2014/main" id="{A897495B-33F8-012B-BDD1-07A583D118C1}"/>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cxnSp>
          <p:nvCxnSpPr>
            <p:cNvPr id="103" name="Straight Arrow Connector 102">
              <a:extLst>
                <a:ext uri="{FF2B5EF4-FFF2-40B4-BE49-F238E27FC236}">
                  <a16:creationId xmlns:a16="http://schemas.microsoft.com/office/drawing/2014/main" id="{ED345907-F34F-0B82-BC89-3B55B21F99F2}"/>
                </a:ext>
              </a:extLst>
            </p:cNvPr>
            <p:cNvCxnSpPr>
              <a:cxnSpLocks/>
            </p:cNvCxnSpPr>
            <p:nvPr/>
          </p:nvCxnSpPr>
          <p:spPr>
            <a:xfrm flipH="1">
              <a:off x="4422522" y="4496082"/>
              <a:ext cx="722300"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09BA882-8D4B-12A9-AD27-52F3C296D95F}"/>
                </a:ext>
              </a:extLst>
            </p:cNvPr>
            <p:cNvCxnSpPr>
              <a:cxnSpLocks/>
            </p:cNvCxnSpPr>
            <p:nvPr/>
          </p:nvCxnSpPr>
          <p:spPr>
            <a:xfrm flipH="1">
              <a:off x="6086656" y="4479896"/>
              <a:ext cx="722300" cy="0"/>
            </a:xfrm>
            <a:prstGeom prst="straightConnector1">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097421-8F5A-ED0C-744C-9BF2C0511FCB}"/>
                </a:ext>
              </a:extLst>
            </p:cNvPr>
            <p:cNvCxnSpPr>
              <a:cxnSpLocks/>
              <a:stCxn id="22" idx="0"/>
            </p:cNvCxnSpPr>
            <p:nvPr/>
          </p:nvCxnSpPr>
          <p:spPr>
            <a:xfrm flipH="1" flipV="1">
              <a:off x="4945151" y="3814354"/>
              <a:ext cx="678556" cy="38795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FE02F76-63E6-2C97-07DB-AD83AD548895}"/>
                </a:ext>
              </a:extLst>
            </p:cNvPr>
            <p:cNvCxnSpPr>
              <a:cxnSpLocks/>
              <a:stCxn id="22" idx="0"/>
            </p:cNvCxnSpPr>
            <p:nvPr/>
          </p:nvCxnSpPr>
          <p:spPr>
            <a:xfrm flipV="1">
              <a:off x="5623707" y="3784428"/>
              <a:ext cx="660605" cy="41788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C8F8FAA-EB1A-E0D2-E5FE-6516BD6836F5}"/>
                </a:ext>
              </a:extLst>
            </p:cNvPr>
            <p:cNvCxnSpPr>
              <a:cxnSpLocks/>
              <a:stCxn id="22" idx="2"/>
            </p:cNvCxnSpPr>
            <p:nvPr/>
          </p:nvCxnSpPr>
          <p:spPr>
            <a:xfrm flipH="1">
              <a:off x="4945151" y="4782495"/>
              <a:ext cx="678556" cy="4803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9948336-0E42-B5C6-6FC9-85FF60B8C5EC}"/>
                </a:ext>
              </a:extLst>
            </p:cNvPr>
            <p:cNvCxnSpPr>
              <a:cxnSpLocks/>
              <a:stCxn id="22" idx="2"/>
            </p:cNvCxnSpPr>
            <p:nvPr/>
          </p:nvCxnSpPr>
          <p:spPr>
            <a:xfrm>
              <a:off x="5623707" y="4782495"/>
              <a:ext cx="674762" cy="4803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32" name="TextBox 1031">
            <a:extLst>
              <a:ext uri="{FF2B5EF4-FFF2-40B4-BE49-F238E27FC236}">
                <a16:creationId xmlns:a16="http://schemas.microsoft.com/office/drawing/2014/main" id="{1C1683A5-C200-2B1F-6D8D-255056E826C9}"/>
              </a:ext>
            </a:extLst>
          </p:cNvPr>
          <p:cNvSpPr txBox="1"/>
          <p:nvPr/>
        </p:nvSpPr>
        <p:spPr>
          <a:xfrm>
            <a:off x="8857492" y="2927101"/>
            <a:ext cx="2611530" cy="600164"/>
          </a:xfrm>
          <a:prstGeom prst="rect">
            <a:avLst/>
          </a:prstGeom>
          <a:noFill/>
          <a:ln>
            <a:solidFill>
              <a:schemeClr val="bg1">
                <a:lumMod val="65000"/>
              </a:schemeClr>
            </a:solidFill>
          </a:ln>
        </p:spPr>
        <p:txBody>
          <a:bodyPr wrap="square" rtlCol="0">
            <a:spAutoFit/>
          </a:bodyPr>
          <a:lstStyle/>
          <a:p>
            <a:pPr algn="ctr"/>
            <a:r>
              <a:rPr lang="en-US" sz="1100" b="1" dirty="0"/>
              <a:t>Company n+2</a:t>
            </a:r>
          </a:p>
          <a:p>
            <a:pPr algn="ctr"/>
            <a:r>
              <a:rPr lang="en-US" sz="1100" b="1" dirty="0">
                <a:solidFill>
                  <a:srgbClr val="FF0000"/>
                </a:solidFill>
              </a:rPr>
              <a:t>No Blockchain node</a:t>
            </a:r>
          </a:p>
          <a:p>
            <a:pPr algn="ctr"/>
            <a:r>
              <a:rPr lang="en-US" sz="1100" b="1" dirty="0">
                <a:solidFill>
                  <a:schemeClr val="tx2">
                    <a:lumMod val="75000"/>
                    <a:lumOff val="25000"/>
                  </a:schemeClr>
                </a:solidFill>
              </a:rPr>
              <a:t>Send emission data to Company n+1 </a:t>
            </a:r>
          </a:p>
        </p:txBody>
      </p:sp>
      <p:sp>
        <p:nvSpPr>
          <p:cNvPr id="1034" name="TextBox 1033">
            <a:extLst>
              <a:ext uri="{FF2B5EF4-FFF2-40B4-BE49-F238E27FC236}">
                <a16:creationId xmlns:a16="http://schemas.microsoft.com/office/drawing/2014/main" id="{6D4DF0A2-6EEC-10B5-81FD-11202CF2DA69}"/>
              </a:ext>
            </a:extLst>
          </p:cNvPr>
          <p:cNvSpPr txBox="1"/>
          <p:nvPr/>
        </p:nvSpPr>
        <p:spPr>
          <a:xfrm>
            <a:off x="7103472" y="4689585"/>
            <a:ext cx="1004454" cy="261610"/>
          </a:xfrm>
          <a:prstGeom prst="rect">
            <a:avLst/>
          </a:prstGeom>
          <a:noFill/>
        </p:spPr>
        <p:txBody>
          <a:bodyPr wrap="square" rtlCol="0">
            <a:spAutoFit/>
          </a:bodyPr>
          <a:lstStyle/>
          <a:p>
            <a:pPr algn="ctr"/>
            <a:r>
              <a:rPr lang="en-US" sz="1100" b="1" dirty="0"/>
              <a:t>Company n+3</a:t>
            </a:r>
          </a:p>
        </p:txBody>
      </p:sp>
      <p:sp>
        <p:nvSpPr>
          <p:cNvPr id="1036" name="TextBox 1035">
            <a:extLst>
              <a:ext uri="{FF2B5EF4-FFF2-40B4-BE49-F238E27FC236}">
                <a16:creationId xmlns:a16="http://schemas.microsoft.com/office/drawing/2014/main" id="{43B34574-1B57-5393-E646-721630E6645C}"/>
              </a:ext>
            </a:extLst>
          </p:cNvPr>
          <p:cNvSpPr txBox="1"/>
          <p:nvPr/>
        </p:nvSpPr>
        <p:spPr>
          <a:xfrm>
            <a:off x="7577254" y="3525458"/>
            <a:ext cx="1004454" cy="261610"/>
          </a:xfrm>
          <a:prstGeom prst="rect">
            <a:avLst/>
          </a:prstGeom>
          <a:noFill/>
        </p:spPr>
        <p:txBody>
          <a:bodyPr wrap="square" rtlCol="0">
            <a:spAutoFit/>
          </a:bodyPr>
          <a:lstStyle/>
          <a:p>
            <a:pPr algn="ctr"/>
            <a:r>
              <a:rPr lang="en-US" sz="1100" b="1" dirty="0"/>
              <a:t>Company n+1</a:t>
            </a:r>
          </a:p>
        </p:txBody>
      </p:sp>
      <p:cxnSp>
        <p:nvCxnSpPr>
          <p:cNvPr id="1040" name="Connector: Elbow 1039">
            <a:extLst>
              <a:ext uri="{FF2B5EF4-FFF2-40B4-BE49-F238E27FC236}">
                <a16:creationId xmlns:a16="http://schemas.microsoft.com/office/drawing/2014/main" id="{56448267-AF2B-9785-B09A-EE43761ED113}"/>
              </a:ext>
            </a:extLst>
          </p:cNvPr>
          <p:cNvCxnSpPr>
            <a:cxnSpLocks/>
            <a:stCxn id="1032" idx="2"/>
          </p:cNvCxnSpPr>
          <p:nvPr/>
        </p:nvCxnSpPr>
        <p:spPr>
          <a:xfrm rot="5400000">
            <a:off x="8993838" y="3025840"/>
            <a:ext cx="667995" cy="167084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B138D02-C272-4969-ADE7-95220DFC43FC}"/>
              </a:ext>
            </a:extLst>
          </p:cNvPr>
          <p:cNvSpPr txBox="1"/>
          <p:nvPr/>
        </p:nvSpPr>
        <p:spPr>
          <a:xfrm>
            <a:off x="8559451" y="3973048"/>
            <a:ext cx="1615289" cy="261610"/>
          </a:xfrm>
          <a:prstGeom prst="rect">
            <a:avLst/>
          </a:prstGeom>
          <a:noFill/>
        </p:spPr>
        <p:txBody>
          <a:bodyPr wrap="square" rtlCol="0">
            <a:spAutoFit/>
          </a:bodyPr>
          <a:lstStyle/>
          <a:p>
            <a:pPr algn="ctr"/>
            <a:r>
              <a:rPr lang="en-US" sz="1100" b="1" dirty="0"/>
              <a:t>real-time or batch data</a:t>
            </a:r>
          </a:p>
        </p:txBody>
      </p:sp>
      <p:sp>
        <p:nvSpPr>
          <p:cNvPr id="1045" name="TextBox 1044">
            <a:extLst>
              <a:ext uri="{FF2B5EF4-FFF2-40B4-BE49-F238E27FC236}">
                <a16:creationId xmlns:a16="http://schemas.microsoft.com/office/drawing/2014/main" id="{C553A0F8-D443-7229-19B9-43ED143FBBF4}"/>
              </a:ext>
            </a:extLst>
          </p:cNvPr>
          <p:cNvSpPr txBox="1"/>
          <p:nvPr/>
        </p:nvSpPr>
        <p:spPr>
          <a:xfrm>
            <a:off x="976745" y="4274886"/>
            <a:ext cx="2985066" cy="600164"/>
          </a:xfrm>
          <a:prstGeom prst="rect">
            <a:avLst/>
          </a:prstGeom>
          <a:noFill/>
          <a:ln>
            <a:solidFill>
              <a:schemeClr val="bg1">
                <a:lumMod val="65000"/>
              </a:schemeClr>
            </a:solidFill>
          </a:ln>
        </p:spPr>
        <p:txBody>
          <a:bodyPr wrap="square" rtlCol="0">
            <a:spAutoFit/>
          </a:bodyPr>
          <a:lstStyle/>
          <a:p>
            <a:pPr algn="ctr"/>
            <a:r>
              <a:rPr lang="en-US" sz="1100" b="1" dirty="0"/>
              <a:t>FROM OTHER CARBON ACCOUNTING SYSTEM</a:t>
            </a:r>
          </a:p>
          <a:p>
            <a:pPr algn="ctr"/>
            <a:r>
              <a:rPr lang="en-US" sz="1100" b="1" dirty="0">
                <a:solidFill>
                  <a:srgbClr val="FF0000"/>
                </a:solidFill>
              </a:rPr>
              <a:t>Feed from other carbon accounting platform</a:t>
            </a:r>
          </a:p>
          <a:p>
            <a:pPr algn="ctr"/>
            <a:r>
              <a:rPr lang="en-US" sz="1100" b="1" dirty="0">
                <a:solidFill>
                  <a:schemeClr val="tx2">
                    <a:lumMod val="75000"/>
                    <a:lumOff val="25000"/>
                  </a:schemeClr>
                </a:solidFill>
              </a:rPr>
              <a:t>Receive audited emissions (example) </a:t>
            </a:r>
          </a:p>
        </p:txBody>
      </p:sp>
      <p:sp>
        <p:nvSpPr>
          <p:cNvPr id="1046" name="TextBox 1045">
            <a:extLst>
              <a:ext uri="{FF2B5EF4-FFF2-40B4-BE49-F238E27FC236}">
                <a16:creationId xmlns:a16="http://schemas.microsoft.com/office/drawing/2014/main" id="{E1B6855A-2272-9C1D-1BD4-6F7DC8FD13C5}"/>
              </a:ext>
            </a:extLst>
          </p:cNvPr>
          <p:cNvSpPr txBox="1"/>
          <p:nvPr/>
        </p:nvSpPr>
        <p:spPr>
          <a:xfrm>
            <a:off x="4899204" y="4642522"/>
            <a:ext cx="1004454" cy="261610"/>
          </a:xfrm>
          <a:prstGeom prst="rect">
            <a:avLst/>
          </a:prstGeom>
          <a:noFill/>
        </p:spPr>
        <p:txBody>
          <a:bodyPr wrap="square" rtlCol="0">
            <a:spAutoFit/>
          </a:bodyPr>
          <a:lstStyle/>
          <a:p>
            <a:pPr algn="ctr"/>
            <a:r>
              <a:rPr lang="en-US" sz="1100" b="1" dirty="0"/>
              <a:t>Company n+4</a:t>
            </a:r>
          </a:p>
        </p:txBody>
      </p:sp>
      <p:cxnSp>
        <p:nvCxnSpPr>
          <p:cNvPr id="1048" name="Connector: Elbow 1047">
            <a:extLst>
              <a:ext uri="{FF2B5EF4-FFF2-40B4-BE49-F238E27FC236}">
                <a16:creationId xmlns:a16="http://schemas.microsoft.com/office/drawing/2014/main" id="{05E5F9F1-8D8F-AEC7-CED5-54F667C22F07}"/>
              </a:ext>
            </a:extLst>
          </p:cNvPr>
          <p:cNvCxnSpPr>
            <a:cxnSpLocks/>
            <a:stCxn id="1045" idx="2"/>
            <a:endCxn id="72" idx="1"/>
          </p:cNvCxnSpPr>
          <p:nvPr/>
        </p:nvCxnSpPr>
        <p:spPr>
          <a:xfrm rot="16200000" flipH="1">
            <a:off x="3575392" y="3768935"/>
            <a:ext cx="454364" cy="266659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9" name="TextBox 1048">
            <a:extLst>
              <a:ext uri="{FF2B5EF4-FFF2-40B4-BE49-F238E27FC236}">
                <a16:creationId xmlns:a16="http://schemas.microsoft.com/office/drawing/2014/main" id="{8C73565A-3E6D-DBBE-093C-35C59BF9B504}"/>
              </a:ext>
            </a:extLst>
          </p:cNvPr>
          <p:cNvSpPr txBox="1"/>
          <p:nvPr/>
        </p:nvSpPr>
        <p:spPr>
          <a:xfrm>
            <a:off x="2940417" y="5091453"/>
            <a:ext cx="1615289" cy="261610"/>
          </a:xfrm>
          <a:prstGeom prst="rect">
            <a:avLst/>
          </a:prstGeom>
          <a:noFill/>
        </p:spPr>
        <p:txBody>
          <a:bodyPr wrap="square" rtlCol="0">
            <a:spAutoFit/>
          </a:bodyPr>
          <a:lstStyle/>
          <a:p>
            <a:pPr algn="ctr"/>
            <a:r>
              <a:rPr lang="en-US" sz="1100" b="1" dirty="0"/>
              <a:t>real-time or batch data</a:t>
            </a:r>
          </a:p>
        </p:txBody>
      </p:sp>
      <p:sp>
        <p:nvSpPr>
          <p:cNvPr id="1050" name="TextBox 1049">
            <a:extLst>
              <a:ext uri="{FF2B5EF4-FFF2-40B4-BE49-F238E27FC236}">
                <a16:creationId xmlns:a16="http://schemas.microsoft.com/office/drawing/2014/main" id="{09C8CF24-B87A-A3E4-3ADB-2679FB590543}"/>
              </a:ext>
            </a:extLst>
          </p:cNvPr>
          <p:cNvSpPr txBox="1"/>
          <p:nvPr/>
        </p:nvSpPr>
        <p:spPr>
          <a:xfrm>
            <a:off x="4437553" y="3476991"/>
            <a:ext cx="1004454" cy="261610"/>
          </a:xfrm>
          <a:prstGeom prst="rect">
            <a:avLst/>
          </a:prstGeom>
          <a:noFill/>
        </p:spPr>
        <p:txBody>
          <a:bodyPr wrap="square" rtlCol="0">
            <a:spAutoFit/>
          </a:bodyPr>
          <a:lstStyle/>
          <a:p>
            <a:pPr algn="ctr"/>
            <a:r>
              <a:rPr lang="en-US" sz="1100" b="1" dirty="0"/>
              <a:t>Company n+6</a:t>
            </a:r>
          </a:p>
        </p:txBody>
      </p:sp>
      <p:sp>
        <p:nvSpPr>
          <p:cNvPr id="1051" name="TextBox 1050">
            <a:extLst>
              <a:ext uri="{FF2B5EF4-FFF2-40B4-BE49-F238E27FC236}">
                <a16:creationId xmlns:a16="http://schemas.microsoft.com/office/drawing/2014/main" id="{893F414C-D2B5-C180-26E0-9E46A63F7F06}"/>
              </a:ext>
            </a:extLst>
          </p:cNvPr>
          <p:cNvSpPr txBox="1"/>
          <p:nvPr/>
        </p:nvSpPr>
        <p:spPr>
          <a:xfrm>
            <a:off x="4966724" y="2321400"/>
            <a:ext cx="1004454" cy="261610"/>
          </a:xfrm>
          <a:prstGeom prst="rect">
            <a:avLst/>
          </a:prstGeom>
          <a:noFill/>
        </p:spPr>
        <p:txBody>
          <a:bodyPr wrap="square" rtlCol="0">
            <a:spAutoFit/>
          </a:bodyPr>
          <a:lstStyle/>
          <a:p>
            <a:pPr algn="ctr"/>
            <a:r>
              <a:rPr lang="en-US" sz="1100" b="1" dirty="0"/>
              <a:t>Company n+7</a:t>
            </a:r>
          </a:p>
        </p:txBody>
      </p:sp>
      <p:sp>
        <p:nvSpPr>
          <p:cNvPr id="1052" name="TextBox 1051">
            <a:extLst>
              <a:ext uri="{FF2B5EF4-FFF2-40B4-BE49-F238E27FC236}">
                <a16:creationId xmlns:a16="http://schemas.microsoft.com/office/drawing/2014/main" id="{6E469DBD-8BB7-5F87-A494-812A298176AB}"/>
              </a:ext>
            </a:extLst>
          </p:cNvPr>
          <p:cNvSpPr txBox="1"/>
          <p:nvPr/>
        </p:nvSpPr>
        <p:spPr>
          <a:xfrm>
            <a:off x="7017835" y="2306390"/>
            <a:ext cx="1004454" cy="261610"/>
          </a:xfrm>
          <a:prstGeom prst="rect">
            <a:avLst/>
          </a:prstGeom>
          <a:noFill/>
        </p:spPr>
        <p:txBody>
          <a:bodyPr wrap="square" rtlCol="0">
            <a:spAutoFit/>
          </a:bodyPr>
          <a:lstStyle/>
          <a:p>
            <a:pPr algn="ctr"/>
            <a:r>
              <a:rPr lang="en-US" sz="1100" b="1" dirty="0"/>
              <a:t>Company n</a:t>
            </a:r>
          </a:p>
        </p:txBody>
      </p:sp>
      <p:sp>
        <p:nvSpPr>
          <p:cNvPr id="1054" name="Rectangle 1053">
            <a:extLst>
              <a:ext uri="{FF2B5EF4-FFF2-40B4-BE49-F238E27FC236}">
                <a16:creationId xmlns:a16="http://schemas.microsoft.com/office/drawing/2014/main" id="{BEE485F5-6A0C-73CB-37C9-C9A90DE043A1}"/>
              </a:ext>
            </a:extLst>
          </p:cNvPr>
          <p:cNvSpPr/>
          <p:nvPr/>
        </p:nvSpPr>
        <p:spPr>
          <a:xfrm>
            <a:off x="74593" y="6249902"/>
            <a:ext cx="11997165" cy="542775"/>
          </a:xfrm>
          <a:prstGeom prst="rect">
            <a:avLst/>
          </a:prstGeom>
          <a:solidFill>
            <a:srgbClr val="FFC000">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From any blockchain node in the network, the GHG emissions generated in the entire supply chain can be observed in real-time. </a:t>
            </a:r>
          </a:p>
        </p:txBody>
      </p:sp>
      <p:sp>
        <p:nvSpPr>
          <p:cNvPr id="1055" name="Rectangle 1054">
            <a:extLst>
              <a:ext uri="{FF2B5EF4-FFF2-40B4-BE49-F238E27FC236}">
                <a16:creationId xmlns:a16="http://schemas.microsoft.com/office/drawing/2014/main" id="{06506D57-2083-BD9A-8898-7156795222CF}"/>
              </a:ext>
            </a:extLst>
          </p:cNvPr>
          <p:cNvSpPr/>
          <p:nvPr/>
        </p:nvSpPr>
        <p:spPr>
          <a:xfrm>
            <a:off x="8367537" y="5009568"/>
            <a:ext cx="3602352" cy="1094930"/>
          </a:xfrm>
          <a:prstGeom prst="rect">
            <a:avLst/>
          </a:prstGeom>
          <a:solidFill>
            <a:schemeClr val="accent1">
              <a:lumMod val="60000"/>
              <a:lumOff val="40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latin typeface="Arial" panose="020B0604020202020204" pitchFamily="34" charset="0"/>
              </a:rPr>
              <a:t>Creator Transaction Field - </a:t>
            </a:r>
            <a:r>
              <a:rPr kumimoji="0" lang="en-US" altLang="en-US" sz="1100" b="0" i="0" u="none" strike="noStrike" cap="none" normalizeH="0" baseline="0" dirty="0">
                <a:ln>
                  <a:noFill/>
                </a:ln>
                <a:solidFill>
                  <a:schemeClr val="tx1"/>
                </a:solidFill>
                <a:effectLst/>
                <a:latin typeface="Arial" panose="020B0604020202020204" pitchFamily="34" charset="0"/>
              </a:rPr>
              <a:t>The identity of the entity (user or client application) that submitted the transaction.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It is used to authenticate and authorize the transaction using digital certificates tied to the submitter's identity. </a:t>
            </a:r>
          </a:p>
          <a:p>
            <a:pPr marL="0" marR="0" lvl="0" indent="0" algn="l" defTabSz="914400" rtl="0" eaLnBrk="0" fontAlgn="base" latinLnBrk="0" hangingPunct="0">
              <a:lnSpc>
                <a:spcPct val="100000"/>
              </a:lnSpc>
              <a:spcBef>
                <a:spcPct val="0"/>
              </a:spcBef>
              <a:spcAft>
                <a:spcPct val="0"/>
              </a:spcAft>
              <a:buClrTx/>
              <a:buSzTx/>
              <a:tabLst/>
            </a:pPr>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FDFFF58D-D392-0481-C6C2-8C153E7021CB}"/>
              </a:ext>
            </a:extLst>
          </p:cNvPr>
          <p:cNvSpPr txBox="1"/>
          <p:nvPr/>
        </p:nvSpPr>
        <p:spPr>
          <a:xfrm>
            <a:off x="3788707" y="2770740"/>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6" name="Straight Arrow Connector 5">
            <a:extLst>
              <a:ext uri="{FF2B5EF4-FFF2-40B4-BE49-F238E27FC236}">
                <a16:creationId xmlns:a16="http://schemas.microsoft.com/office/drawing/2014/main" id="{78B0ECDD-8102-2BC7-B00B-F41553545473}"/>
              </a:ext>
            </a:extLst>
          </p:cNvPr>
          <p:cNvCxnSpPr>
            <a:stCxn id="4" idx="3"/>
          </p:cNvCxnSpPr>
          <p:nvPr/>
        </p:nvCxnSpPr>
        <p:spPr>
          <a:xfrm>
            <a:off x="4659222" y="2901545"/>
            <a:ext cx="469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ECD0D2-4805-E3BE-1A78-00A8E55150FC}"/>
              </a:ext>
            </a:extLst>
          </p:cNvPr>
          <p:cNvSpPr txBox="1"/>
          <p:nvPr/>
        </p:nvSpPr>
        <p:spPr>
          <a:xfrm>
            <a:off x="3407211" y="3798017"/>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9" name="Straight Arrow Connector 8">
            <a:extLst>
              <a:ext uri="{FF2B5EF4-FFF2-40B4-BE49-F238E27FC236}">
                <a16:creationId xmlns:a16="http://schemas.microsoft.com/office/drawing/2014/main" id="{28EEDC49-B186-EE80-0883-8642C964E272}"/>
              </a:ext>
            </a:extLst>
          </p:cNvPr>
          <p:cNvCxnSpPr>
            <a:cxnSpLocks/>
            <a:stCxn id="8" idx="3"/>
          </p:cNvCxnSpPr>
          <p:nvPr/>
        </p:nvCxnSpPr>
        <p:spPr>
          <a:xfrm>
            <a:off x="4277726" y="3928822"/>
            <a:ext cx="309167" cy="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36F366-6D9D-1252-963A-7A38B0DC1910}"/>
              </a:ext>
            </a:extLst>
          </p:cNvPr>
          <p:cNvSpPr txBox="1"/>
          <p:nvPr/>
        </p:nvSpPr>
        <p:spPr>
          <a:xfrm>
            <a:off x="8146450" y="2417769"/>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16" name="Connector: Elbow 15">
            <a:extLst>
              <a:ext uri="{FF2B5EF4-FFF2-40B4-BE49-F238E27FC236}">
                <a16:creationId xmlns:a16="http://schemas.microsoft.com/office/drawing/2014/main" id="{971EDF34-C64C-CBB7-E03A-AC8ED8E62417}"/>
              </a:ext>
            </a:extLst>
          </p:cNvPr>
          <p:cNvCxnSpPr>
            <a:stCxn id="13" idx="2"/>
            <a:endCxn id="99" idx="3"/>
          </p:cNvCxnSpPr>
          <p:nvPr/>
        </p:nvCxnSpPr>
        <p:spPr>
          <a:xfrm rot="5400000">
            <a:off x="8117482" y="2515071"/>
            <a:ext cx="299919" cy="6285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CD97C2-FC8E-1374-2BF5-28244F7B8A9E}"/>
              </a:ext>
            </a:extLst>
          </p:cNvPr>
          <p:cNvSpPr txBox="1"/>
          <p:nvPr/>
        </p:nvSpPr>
        <p:spPr>
          <a:xfrm>
            <a:off x="6232957" y="5882373"/>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23" name="Connector: Elbow 22">
            <a:extLst>
              <a:ext uri="{FF2B5EF4-FFF2-40B4-BE49-F238E27FC236}">
                <a16:creationId xmlns:a16="http://schemas.microsoft.com/office/drawing/2014/main" id="{C063CCAD-744A-B109-BA60-D10EDE09F441}"/>
              </a:ext>
            </a:extLst>
          </p:cNvPr>
          <p:cNvCxnSpPr>
            <a:stCxn id="18" idx="0"/>
            <a:endCxn id="64" idx="1"/>
          </p:cNvCxnSpPr>
          <p:nvPr/>
        </p:nvCxnSpPr>
        <p:spPr>
          <a:xfrm rot="5400000" flipH="1" flipV="1">
            <a:off x="6665451" y="5346491"/>
            <a:ext cx="538647" cy="5331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AB43324-7402-79FA-6B45-40E7D988D585}"/>
              </a:ext>
            </a:extLst>
          </p:cNvPr>
          <p:cNvSpPr txBox="1"/>
          <p:nvPr/>
        </p:nvSpPr>
        <p:spPr>
          <a:xfrm>
            <a:off x="9000715" y="4308535"/>
            <a:ext cx="2985066" cy="600164"/>
          </a:xfrm>
          <a:prstGeom prst="rect">
            <a:avLst/>
          </a:prstGeom>
          <a:noFill/>
          <a:ln>
            <a:solidFill>
              <a:schemeClr val="bg1">
                <a:lumMod val="65000"/>
              </a:schemeClr>
            </a:solidFill>
          </a:ln>
        </p:spPr>
        <p:txBody>
          <a:bodyPr wrap="square" rtlCol="0">
            <a:spAutoFit/>
          </a:bodyPr>
          <a:lstStyle/>
          <a:p>
            <a:pPr algn="ctr"/>
            <a:r>
              <a:rPr lang="en-US" sz="1100" b="1" dirty="0"/>
              <a:t>TO OTHER CARBON ACCOUNTING SYSTEM</a:t>
            </a:r>
          </a:p>
          <a:p>
            <a:pPr algn="ctr"/>
            <a:r>
              <a:rPr lang="en-US" sz="1100" b="1" dirty="0">
                <a:solidFill>
                  <a:srgbClr val="FF0000"/>
                </a:solidFill>
              </a:rPr>
              <a:t>Feed TO other carbon accounting platform</a:t>
            </a:r>
          </a:p>
          <a:p>
            <a:pPr algn="ctr"/>
            <a:r>
              <a:rPr lang="en-US" sz="1100" b="1" dirty="0">
                <a:solidFill>
                  <a:schemeClr val="tx2">
                    <a:lumMod val="75000"/>
                    <a:lumOff val="25000"/>
                  </a:schemeClr>
                </a:solidFill>
              </a:rPr>
              <a:t>Send data for auditing or reporting</a:t>
            </a:r>
          </a:p>
        </p:txBody>
      </p:sp>
      <p:cxnSp>
        <p:nvCxnSpPr>
          <p:cNvPr id="19" name="Connector: Elbow 18">
            <a:extLst>
              <a:ext uri="{FF2B5EF4-FFF2-40B4-BE49-F238E27FC236}">
                <a16:creationId xmlns:a16="http://schemas.microsoft.com/office/drawing/2014/main" id="{04B4874A-A3CB-DD5B-27B7-B35BD8F78572}"/>
              </a:ext>
            </a:extLst>
          </p:cNvPr>
          <p:cNvCxnSpPr>
            <a:stCxn id="11" idx="1"/>
          </p:cNvCxnSpPr>
          <p:nvPr/>
        </p:nvCxnSpPr>
        <p:spPr>
          <a:xfrm rot="10800000">
            <a:off x="8484023" y="4413379"/>
            <a:ext cx="516692" cy="195238"/>
          </a:xfrm>
          <a:prstGeom prst="bentConnector3">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8596BE-F351-CF0A-82EC-F5A69B8B91A5}"/>
              </a:ext>
            </a:extLst>
          </p:cNvPr>
          <p:cNvSpPr/>
          <p:nvPr/>
        </p:nvSpPr>
        <p:spPr>
          <a:xfrm>
            <a:off x="74594" y="1941254"/>
            <a:ext cx="3180103" cy="2254005"/>
          </a:xfrm>
          <a:prstGeom prst="rect">
            <a:avLst/>
          </a:prstGeom>
          <a:solidFill>
            <a:srgbClr val="FFC000">
              <a:alpha val="43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Each member in the supply chain provides emission data to their </a:t>
            </a:r>
            <a:r>
              <a:rPr lang="en-US" sz="1200" b="1" dirty="0">
                <a:solidFill>
                  <a:schemeClr val="tx1"/>
                </a:solidFill>
              </a:rPr>
              <a:t>blockchain node</a:t>
            </a:r>
            <a:r>
              <a:rPr lang="en-US" sz="1200" dirty="0">
                <a:solidFill>
                  <a:schemeClr val="tx1"/>
                </a:solidFill>
              </a:rPr>
              <a:t> or to a partner’s blockchain instance.</a:t>
            </a:r>
          </a:p>
          <a:p>
            <a:endParaRPr lang="en-US" sz="1200" dirty="0">
              <a:solidFill>
                <a:schemeClr val="tx1"/>
              </a:solidFill>
            </a:endParaRPr>
          </a:p>
          <a:p>
            <a:r>
              <a:rPr lang="en-US" sz="1200" dirty="0">
                <a:solidFill>
                  <a:schemeClr val="tx1"/>
                </a:solidFill>
              </a:rPr>
              <a:t>GHG emission data are entered as transactions in the blockchain. As each transaction is entered, it is broadcast to all other nodes in this supply chain digital twin.</a:t>
            </a:r>
          </a:p>
          <a:p>
            <a:endParaRPr lang="en-US" sz="1200" dirty="0">
              <a:solidFill>
                <a:schemeClr val="tx1"/>
              </a:solidFill>
            </a:endParaRPr>
          </a:p>
          <a:p>
            <a:r>
              <a:rPr lang="en-US" sz="1200" dirty="0">
                <a:solidFill>
                  <a:schemeClr val="tx1"/>
                </a:solidFill>
              </a:rPr>
              <a:t>A member without a node can provide APIs for integration to their internal systems.</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9202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8,438 Blockchain Technology Light Blue Royalty-Free Images ...">
            <a:extLst>
              <a:ext uri="{FF2B5EF4-FFF2-40B4-BE49-F238E27FC236}">
                <a16:creationId xmlns:a16="http://schemas.microsoft.com/office/drawing/2014/main" id="{880FE5DA-1CEC-CF63-B96A-CD4092B16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0407"/>
            <a:ext cx="12176288" cy="2365590"/>
          </a:xfrm>
          <a:prstGeom prst="rect">
            <a:avLst/>
          </a:prstGeom>
          <a:noFill/>
          <a:extLst>
            <a:ext uri="{909E8E84-426E-40DD-AFC4-6F175D3DCCD1}">
              <a14:hiddenFill xmlns:a14="http://schemas.microsoft.com/office/drawing/2010/main">
                <a:solidFill>
                  <a:srgbClr val="FFFFFF"/>
                </a:solidFill>
              </a14:hiddenFill>
            </a:ext>
          </a:extLst>
        </p:spPr>
      </p:pic>
      <p:sp>
        <p:nvSpPr>
          <p:cNvPr id="3146" name="Rectangle 3145">
            <a:extLst>
              <a:ext uri="{FF2B5EF4-FFF2-40B4-BE49-F238E27FC236}">
                <a16:creationId xmlns:a16="http://schemas.microsoft.com/office/drawing/2014/main" id="{1A95E8CB-07AE-7FE4-B5D7-B7D6E9AD8929}"/>
              </a:ext>
            </a:extLst>
          </p:cNvPr>
          <p:cNvSpPr/>
          <p:nvPr/>
        </p:nvSpPr>
        <p:spPr>
          <a:xfrm>
            <a:off x="2426073" y="3095262"/>
            <a:ext cx="2283475" cy="3610644"/>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294C8-3FAB-8C9A-4F01-13D56F492EBE}"/>
              </a:ext>
            </a:extLst>
          </p:cNvPr>
          <p:cNvSpPr txBox="1"/>
          <p:nvPr/>
        </p:nvSpPr>
        <p:spPr>
          <a:xfrm>
            <a:off x="-4608" y="685872"/>
            <a:ext cx="12172010" cy="584775"/>
          </a:xfrm>
          <a:prstGeom prst="rect">
            <a:avLst/>
          </a:prstGeom>
          <a:solidFill>
            <a:schemeClr val="bg1"/>
          </a:solidFill>
        </p:spPr>
        <p:txBody>
          <a:bodyPr wrap="square" rtlCol="0">
            <a:spAutoFit/>
          </a:bodyPr>
          <a:lstStyle/>
          <a:p>
            <a:r>
              <a:rPr lang="en-US" sz="1600" dirty="0"/>
              <a:t>A global exporter of African grown coffee has a supply chain covering a large geographic area. The suppliers of coffee and coffee bags transmit their GHG emissions associated with their operations to this exporter to include in the total emissions for this supply chain.</a:t>
            </a:r>
          </a:p>
        </p:txBody>
      </p:sp>
      <p:sp>
        <p:nvSpPr>
          <p:cNvPr id="45" name="TextBox 44">
            <a:extLst>
              <a:ext uri="{FF2B5EF4-FFF2-40B4-BE49-F238E27FC236}">
                <a16:creationId xmlns:a16="http://schemas.microsoft.com/office/drawing/2014/main" id="{DCA73251-CFEE-BD6A-1A09-1B1BACF98EAF}"/>
              </a:ext>
            </a:extLst>
          </p:cNvPr>
          <p:cNvSpPr txBox="1"/>
          <p:nvPr/>
        </p:nvSpPr>
        <p:spPr>
          <a:xfrm>
            <a:off x="59552" y="91228"/>
            <a:ext cx="10661981" cy="523220"/>
          </a:xfrm>
          <a:prstGeom prst="rect">
            <a:avLst/>
          </a:prstGeom>
          <a:noFill/>
        </p:spPr>
        <p:txBody>
          <a:bodyPr wrap="square" rtlCol="0">
            <a:spAutoFit/>
          </a:bodyPr>
          <a:lstStyle/>
          <a:p>
            <a:r>
              <a:rPr lang="en-US" sz="2800" b="1" dirty="0">
                <a:solidFill>
                  <a:schemeClr val="bg1">
                    <a:lumMod val="95000"/>
                  </a:schemeClr>
                </a:solidFill>
              </a:rPr>
              <a:t> Example: Historical and Real Time Tracking of Supply Chain Emissions </a:t>
            </a:r>
          </a:p>
        </p:txBody>
      </p:sp>
      <p:sp>
        <p:nvSpPr>
          <p:cNvPr id="109" name="TextBox 108">
            <a:extLst>
              <a:ext uri="{FF2B5EF4-FFF2-40B4-BE49-F238E27FC236}">
                <a16:creationId xmlns:a16="http://schemas.microsoft.com/office/drawing/2014/main" id="{98046CB7-7A0A-FD78-746D-6F2581973B18}"/>
              </a:ext>
            </a:extLst>
          </p:cNvPr>
          <p:cNvSpPr txBox="1"/>
          <p:nvPr/>
        </p:nvSpPr>
        <p:spPr>
          <a:xfrm>
            <a:off x="1766004" y="1317650"/>
            <a:ext cx="9877429" cy="1661993"/>
          </a:xfrm>
          <a:prstGeom prst="rect">
            <a:avLst/>
          </a:prstGeom>
          <a:solidFill>
            <a:schemeClr val="bg1"/>
          </a:solidFill>
        </p:spPr>
        <p:txBody>
          <a:bodyPr wrap="square" rtlCol="0">
            <a:spAutoFit/>
          </a:bodyPr>
          <a:lstStyle/>
          <a:p>
            <a:pPr marL="342900" indent="-342900">
              <a:buAutoNum type="arabicParenR"/>
            </a:pPr>
            <a:r>
              <a:rPr lang="en-US" sz="1600" b="1" dirty="0"/>
              <a:t>Collect Current Emission Baseline for our supply chain segment.</a:t>
            </a:r>
          </a:p>
          <a:p>
            <a:endParaRPr lang="en-US" sz="1600" b="1" dirty="0"/>
          </a:p>
          <a:p>
            <a:r>
              <a:rPr lang="en-US" sz="1400" b="1" dirty="0"/>
              <a:t>           In the leftmost(yellow) box are the expected GHG emissions derived from emission modeling. The granularity of the different</a:t>
            </a:r>
          </a:p>
          <a:p>
            <a:r>
              <a:rPr lang="en-US" sz="1400" b="1" dirty="0"/>
              <a:t>           activities in this supply chain are displayed along with their expected individual emission contributing to the total for the</a:t>
            </a:r>
          </a:p>
          <a:p>
            <a:r>
              <a:rPr lang="en-US" sz="1400" b="1" dirty="0"/>
              <a:t>           supply chain. These are considered the baseline-expected values. </a:t>
            </a:r>
          </a:p>
          <a:p>
            <a:r>
              <a:rPr lang="en-US" sz="1400" b="1" dirty="0"/>
              <a:t>           Note: The details on how these emission values were determined is not in scope. </a:t>
            </a:r>
            <a:endParaRPr lang="en-US" sz="1600" b="1" dirty="0"/>
          </a:p>
          <a:p>
            <a:r>
              <a:rPr lang="en-US" sz="1400" b="1" dirty="0"/>
              <a:t>    </a:t>
            </a:r>
          </a:p>
        </p:txBody>
      </p:sp>
      <p:grpSp>
        <p:nvGrpSpPr>
          <p:cNvPr id="1072" name="Group 1071">
            <a:extLst>
              <a:ext uri="{FF2B5EF4-FFF2-40B4-BE49-F238E27FC236}">
                <a16:creationId xmlns:a16="http://schemas.microsoft.com/office/drawing/2014/main" id="{50139B3A-1E92-F78F-EE1F-7F3BCF77F2AC}"/>
              </a:ext>
            </a:extLst>
          </p:cNvPr>
          <p:cNvGrpSpPr/>
          <p:nvPr/>
        </p:nvGrpSpPr>
        <p:grpSpPr>
          <a:xfrm>
            <a:off x="4126222" y="3365667"/>
            <a:ext cx="617048" cy="3219411"/>
            <a:chOff x="2196170" y="2860188"/>
            <a:chExt cx="893354" cy="3219411"/>
          </a:xfrm>
        </p:grpSpPr>
        <p:sp>
          <p:nvSpPr>
            <p:cNvPr id="1073" name="TextBox 1072">
              <a:extLst>
                <a:ext uri="{FF2B5EF4-FFF2-40B4-BE49-F238E27FC236}">
                  <a16:creationId xmlns:a16="http://schemas.microsoft.com/office/drawing/2014/main" id="{2FD903F7-3F58-8696-760E-D95066BDBE8A}"/>
                </a:ext>
              </a:extLst>
            </p:cNvPr>
            <p:cNvSpPr txBox="1"/>
            <p:nvPr/>
          </p:nvSpPr>
          <p:spPr>
            <a:xfrm>
              <a:off x="2316049" y="2860188"/>
              <a:ext cx="758828" cy="276999"/>
            </a:xfrm>
            <a:prstGeom prst="rect">
              <a:avLst/>
            </a:prstGeom>
            <a:noFill/>
          </p:spPr>
          <p:txBody>
            <a:bodyPr wrap="square" rtlCol="0">
              <a:spAutoFit/>
            </a:bodyPr>
            <a:lstStyle/>
            <a:p>
              <a:pPr algn="r"/>
              <a:r>
                <a:rPr lang="en-US" sz="1200" b="1" dirty="0">
                  <a:solidFill>
                    <a:srgbClr val="FF0000"/>
                  </a:solidFill>
                </a:rPr>
                <a:t>.55</a:t>
              </a:r>
            </a:p>
          </p:txBody>
        </p:sp>
        <p:sp>
          <p:nvSpPr>
            <p:cNvPr id="1074" name="TextBox 1073">
              <a:extLst>
                <a:ext uri="{FF2B5EF4-FFF2-40B4-BE49-F238E27FC236}">
                  <a16:creationId xmlns:a16="http://schemas.microsoft.com/office/drawing/2014/main" id="{52CFABB5-23FE-9D3A-1B87-D9576497EAB5}"/>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304</a:t>
              </a:r>
            </a:p>
          </p:txBody>
        </p:sp>
        <p:sp>
          <p:nvSpPr>
            <p:cNvPr id="1075" name="TextBox 1074">
              <a:extLst>
                <a:ext uri="{FF2B5EF4-FFF2-40B4-BE49-F238E27FC236}">
                  <a16:creationId xmlns:a16="http://schemas.microsoft.com/office/drawing/2014/main" id="{1F21CEA3-444A-14FE-7E8E-317132878968}"/>
                </a:ext>
              </a:extLst>
            </p:cNvPr>
            <p:cNvSpPr txBox="1"/>
            <p:nvPr/>
          </p:nvSpPr>
          <p:spPr>
            <a:xfrm>
              <a:off x="2316555" y="3604084"/>
              <a:ext cx="758829" cy="276999"/>
            </a:xfrm>
            <a:prstGeom prst="rect">
              <a:avLst/>
            </a:prstGeom>
            <a:noFill/>
          </p:spPr>
          <p:txBody>
            <a:bodyPr wrap="square" rtlCol="0">
              <a:spAutoFit/>
            </a:bodyPr>
            <a:lstStyle/>
            <a:p>
              <a:pPr algn="r"/>
              <a:r>
                <a:rPr lang="en-US" sz="1200" b="1" dirty="0">
                  <a:solidFill>
                    <a:srgbClr val="FF0000"/>
                  </a:solidFill>
                </a:rPr>
                <a:t>3.4</a:t>
              </a:r>
            </a:p>
          </p:txBody>
        </p:sp>
        <p:sp>
          <p:nvSpPr>
            <p:cNvPr id="1076" name="TextBox 1075">
              <a:extLst>
                <a:ext uri="{FF2B5EF4-FFF2-40B4-BE49-F238E27FC236}">
                  <a16:creationId xmlns:a16="http://schemas.microsoft.com/office/drawing/2014/main" id="{3C2B4A91-2395-3E8E-E0D6-42DECFCC339F}"/>
                </a:ext>
              </a:extLst>
            </p:cNvPr>
            <p:cNvSpPr txBox="1"/>
            <p:nvPr/>
          </p:nvSpPr>
          <p:spPr>
            <a:xfrm>
              <a:off x="2316049" y="3810967"/>
              <a:ext cx="758829" cy="276999"/>
            </a:xfrm>
            <a:prstGeom prst="rect">
              <a:avLst/>
            </a:prstGeom>
            <a:noFill/>
          </p:spPr>
          <p:txBody>
            <a:bodyPr wrap="square" rtlCol="0">
              <a:spAutoFit/>
            </a:bodyPr>
            <a:lstStyle/>
            <a:p>
              <a:pPr algn="r"/>
              <a:r>
                <a:rPr lang="en-US" sz="1200" b="1" dirty="0"/>
                <a:t>1.1</a:t>
              </a:r>
            </a:p>
          </p:txBody>
        </p:sp>
        <p:sp>
          <p:nvSpPr>
            <p:cNvPr id="1077" name="TextBox 1076">
              <a:extLst>
                <a:ext uri="{FF2B5EF4-FFF2-40B4-BE49-F238E27FC236}">
                  <a16:creationId xmlns:a16="http://schemas.microsoft.com/office/drawing/2014/main" id="{BD2A400C-57D1-6443-F35A-35DCD4766733}"/>
                </a:ext>
              </a:extLst>
            </p:cNvPr>
            <p:cNvSpPr txBox="1"/>
            <p:nvPr/>
          </p:nvSpPr>
          <p:spPr>
            <a:xfrm>
              <a:off x="2310062" y="4248014"/>
              <a:ext cx="758829" cy="276999"/>
            </a:xfrm>
            <a:prstGeom prst="rect">
              <a:avLst/>
            </a:prstGeom>
            <a:noFill/>
          </p:spPr>
          <p:txBody>
            <a:bodyPr wrap="square" rtlCol="0">
              <a:spAutoFit/>
            </a:bodyPr>
            <a:lstStyle/>
            <a:p>
              <a:pPr algn="r"/>
              <a:r>
                <a:rPr lang="en-US" sz="1200" b="1" dirty="0">
                  <a:solidFill>
                    <a:srgbClr val="FF0000"/>
                  </a:solidFill>
                </a:rPr>
                <a:t>51.1</a:t>
              </a:r>
            </a:p>
          </p:txBody>
        </p:sp>
        <p:sp>
          <p:nvSpPr>
            <p:cNvPr id="1078" name="TextBox 1077">
              <a:extLst>
                <a:ext uri="{FF2B5EF4-FFF2-40B4-BE49-F238E27FC236}">
                  <a16:creationId xmlns:a16="http://schemas.microsoft.com/office/drawing/2014/main" id="{3FA41872-856D-F86F-BE62-3BF3BC478F42}"/>
                </a:ext>
              </a:extLst>
            </p:cNvPr>
            <p:cNvSpPr txBox="1"/>
            <p:nvPr/>
          </p:nvSpPr>
          <p:spPr>
            <a:xfrm>
              <a:off x="2322507" y="4871701"/>
              <a:ext cx="758829" cy="276999"/>
            </a:xfrm>
            <a:prstGeom prst="rect">
              <a:avLst/>
            </a:prstGeom>
            <a:noFill/>
          </p:spPr>
          <p:txBody>
            <a:bodyPr wrap="square" rtlCol="0">
              <a:spAutoFit/>
            </a:bodyPr>
            <a:lstStyle/>
            <a:p>
              <a:pPr algn="r"/>
              <a:r>
                <a:rPr lang="en-US" sz="1200" b="1" dirty="0"/>
                <a:t>4.6</a:t>
              </a:r>
            </a:p>
          </p:txBody>
        </p:sp>
        <p:sp>
          <p:nvSpPr>
            <p:cNvPr id="1079" name="TextBox 1078">
              <a:extLst>
                <a:ext uri="{FF2B5EF4-FFF2-40B4-BE49-F238E27FC236}">
                  <a16:creationId xmlns:a16="http://schemas.microsoft.com/office/drawing/2014/main" id="{A500EB7A-6605-75A3-E589-24EC69C72E79}"/>
                </a:ext>
              </a:extLst>
            </p:cNvPr>
            <p:cNvSpPr txBox="1"/>
            <p:nvPr/>
          </p:nvSpPr>
          <p:spPr>
            <a:xfrm>
              <a:off x="2320719" y="4735171"/>
              <a:ext cx="758828" cy="276999"/>
            </a:xfrm>
            <a:prstGeom prst="rect">
              <a:avLst/>
            </a:prstGeom>
            <a:noFill/>
          </p:spPr>
          <p:txBody>
            <a:bodyPr wrap="square" rtlCol="0">
              <a:spAutoFit/>
            </a:bodyPr>
            <a:lstStyle/>
            <a:p>
              <a:pPr algn="r"/>
              <a:r>
                <a:rPr lang="en-US" sz="1200" b="1" dirty="0"/>
                <a:t>2.4</a:t>
              </a:r>
            </a:p>
          </p:txBody>
        </p:sp>
        <p:sp>
          <p:nvSpPr>
            <p:cNvPr id="1080" name="TextBox 1079">
              <a:extLst>
                <a:ext uri="{FF2B5EF4-FFF2-40B4-BE49-F238E27FC236}">
                  <a16:creationId xmlns:a16="http://schemas.microsoft.com/office/drawing/2014/main" id="{188A78CB-9039-D0AE-D00E-7AD3FA49B482}"/>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1081" name="TextBox 1080">
              <a:extLst>
                <a:ext uri="{FF2B5EF4-FFF2-40B4-BE49-F238E27FC236}">
                  <a16:creationId xmlns:a16="http://schemas.microsoft.com/office/drawing/2014/main" id="{5CEC7F58-79C9-BA76-DB5B-F9C64E416E36}"/>
                </a:ext>
              </a:extLst>
            </p:cNvPr>
            <p:cNvSpPr txBox="1"/>
            <p:nvPr/>
          </p:nvSpPr>
          <p:spPr>
            <a:xfrm>
              <a:off x="2303524" y="5159000"/>
              <a:ext cx="786000" cy="276999"/>
            </a:xfrm>
            <a:prstGeom prst="rect">
              <a:avLst/>
            </a:prstGeom>
            <a:noFill/>
          </p:spPr>
          <p:txBody>
            <a:bodyPr wrap="square" rtlCol="0">
              <a:spAutoFit/>
            </a:bodyPr>
            <a:lstStyle/>
            <a:p>
              <a:pPr algn="r"/>
              <a:r>
                <a:rPr lang="en-US" sz="1200" b="1" dirty="0">
                  <a:solidFill>
                    <a:srgbClr val="FF0000"/>
                  </a:solidFill>
                </a:rPr>
                <a:t>2.0</a:t>
              </a:r>
            </a:p>
          </p:txBody>
        </p:sp>
        <p:sp>
          <p:nvSpPr>
            <p:cNvPr id="1082" name="TextBox 1081">
              <a:extLst>
                <a:ext uri="{FF2B5EF4-FFF2-40B4-BE49-F238E27FC236}">
                  <a16:creationId xmlns:a16="http://schemas.microsoft.com/office/drawing/2014/main" id="{EF55487F-1291-3A2F-D90C-628EEE42B009}"/>
                </a:ext>
              </a:extLst>
            </p:cNvPr>
            <p:cNvSpPr txBox="1"/>
            <p:nvPr/>
          </p:nvSpPr>
          <p:spPr>
            <a:xfrm>
              <a:off x="2196170" y="5802600"/>
              <a:ext cx="846917" cy="276999"/>
            </a:xfrm>
            <a:prstGeom prst="rect">
              <a:avLst/>
            </a:prstGeom>
            <a:noFill/>
          </p:spPr>
          <p:txBody>
            <a:bodyPr wrap="square" rtlCol="0">
              <a:spAutoFit/>
            </a:bodyPr>
            <a:lstStyle/>
            <a:p>
              <a:pPr algn="r"/>
              <a:r>
                <a:rPr lang="en-US" sz="1200" b="1" dirty="0">
                  <a:solidFill>
                    <a:srgbClr val="FF0000"/>
                  </a:solidFill>
                </a:rPr>
                <a:t>369.1</a:t>
              </a:r>
            </a:p>
          </p:txBody>
        </p:sp>
      </p:grpSp>
      <p:grpSp>
        <p:nvGrpSpPr>
          <p:cNvPr id="1083" name="Group 1082">
            <a:extLst>
              <a:ext uri="{FF2B5EF4-FFF2-40B4-BE49-F238E27FC236}">
                <a16:creationId xmlns:a16="http://schemas.microsoft.com/office/drawing/2014/main" id="{B5880188-6927-13BF-5237-9416B98E98B9}"/>
              </a:ext>
            </a:extLst>
          </p:cNvPr>
          <p:cNvGrpSpPr/>
          <p:nvPr/>
        </p:nvGrpSpPr>
        <p:grpSpPr>
          <a:xfrm>
            <a:off x="2389088" y="3371988"/>
            <a:ext cx="2127437" cy="2852795"/>
            <a:chOff x="116435" y="3163661"/>
            <a:chExt cx="2715022" cy="2852795"/>
          </a:xfrm>
        </p:grpSpPr>
        <p:grpSp>
          <p:nvGrpSpPr>
            <p:cNvPr id="1084" name="Group 1083">
              <a:extLst>
                <a:ext uri="{FF2B5EF4-FFF2-40B4-BE49-F238E27FC236}">
                  <a16:creationId xmlns:a16="http://schemas.microsoft.com/office/drawing/2014/main" id="{377997EF-E6EB-E5A2-F66C-D0BB4B6EDB21}"/>
                </a:ext>
              </a:extLst>
            </p:cNvPr>
            <p:cNvGrpSpPr/>
            <p:nvPr/>
          </p:nvGrpSpPr>
          <p:grpSpPr>
            <a:xfrm>
              <a:off x="116435" y="3163661"/>
              <a:ext cx="2715022" cy="2573082"/>
              <a:chOff x="51410" y="2261711"/>
              <a:chExt cx="2715022" cy="2573082"/>
            </a:xfrm>
          </p:grpSpPr>
          <p:sp>
            <p:nvSpPr>
              <p:cNvPr id="1086" name="TextBox 1085">
                <a:extLst>
                  <a:ext uri="{FF2B5EF4-FFF2-40B4-BE49-F238E27FC236}">
                    <a16:creationId xmlns:a16="http://schemas.microsoft.com/office/drawing/2014/main" id="{D03B92DF-7301-E1AC-AD54-A8347BA1BBFA}"/>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1087" name="TextBox 1086">
                <a:extLst>
                  <a:ext uri="{FF2B5EF4-FFF2-40B4-BE49-F238E27FC236}">
                    <a16:creationId xmlns:a16="http://schemas.microsoft.com/office/drawing/2014/main" id="{13D1B5F3-FB51-68DC-DB5D-D2612733EFB8}"/>
                  </a:ext>
                </a:extLst>
              </p:cNvPr>
              <p:cNvSpPr txBox="1"/>
              <p:nvPr/>
            </p:nvSpPr>
            <p:spPr>
              <a:xfrm>
                <a:off x="79041" y="3468397"/>
                <a:ext cx="2231897" cy="276999"/>
              </a:xfrm>
              <a:prstGeom prst="rect">
                <a:avLst/>
              </a:prstGeom>
              <a:noFill/>
            </p:spPr>
            <p:txBody>
              <a:bodyPr wrap="square" rtlCol="0">
                <a:spAutoFit/>
              </a:bodyPr>
              <a:lstStyle/>
              <a:p>
                <a:r>
                  <a:rPr lang="en-US" sz="1200" dirty="0"/>
                  <a:t>Warehouse ops (year) </a:t>
                </a:r>
              </a:p>
            </p:txBody>
          </p:sp>
          <p:sp>
            <p:nvSpPr>
              <p:cNvPr id="3072" name="TextBox 3071">
                <a:extLst>
                  <a:ext uri="{FF2B5EF4-FFF2-40B4-BE49-F238E27FC236}">
                    <a16:creationId xmlns:a16="http://schemas.microsoft.com/office/drawing/2014/main" id="{B2F16CD3-1A94-A3A0-AFD8-3CEEB0E07EE8}"/>
                  </a:ext>
                </a:extLst>
              </p:cNvPr>
              <p:cNvSpPr txBox="1"/>
              <p:nvPr/>
            </p:nvSpPr>
            <p:spPr>
              <a:xfrm>
                <a:off x="54461" y="2261711"/>
                <a:ext cx="2437293" cy="276999"/>
              </a:xfrm>
              <a:prstGeom prst="rect">
                <a:avLst/>
              </a:prstGeom>
              <a:noFill/>
            </p:spPr>
            <p:txBody>
              <a:bodyPr wrap="square" rtlCol="0">
                <a:spAutoFit/>
              </a:bodyPr>
              <a:lstStyle/>
              <a:p>
                <a:r>
                  <a:rPr lang="en-US" sz="1200" dirty="0">
                    <a:solidFill>
                      <a:srgbClr val="FF0000"/>
                    </a:solidFill>
                  </a:rPr>
                  <a:t>Manuf. of coffee bags</a:t>
                </a:r>
              </a:p>
            </p:txBody>
          </p:sp>
          <p:sp>
            <p:nvSpPr>
              <p:cNvPr id="3073" name="TextBox 3072">
                <a:extLst>
                  <a:ext uri="{FF2B5EF4-FFF2-40B4-BE49-F238E27FC236}">
                    <a16:creationId xmlns:a16="http://schemas.microsoft.com/office/drawing/2014/main" id="{24884BFD-40AA-7DD5-DE39-8EDA04FFA856}"/>
                  </a:ext>
                </a:extLst>
              </p:cNvPr>
              <p:cNvSpPr txBox="1"/>
              <p:nvPr/>
            </p:nvSpPr>
            <p:spPr>
              <a:xfrm>
                <a:off x="75940" y="4557794"/>
                <a:ext cx="1860178" cy="276999"/>
              </a:xfrm>
              <a:prstGeom prst="rect">
                <a:avLst/>
              </a:prstGeom>
              <a:noFill/>
            </p:spPr>
            <p:txBody>
              <a:bodyPr wrap="square" rtlCol="0">
                <a:spAutoFit/>
              </a:bodyPr>
              <a:lstStyle/>
              <a:p>
                <a:r>
                  <a:rPr lang="en-US" sz="1200" dirty="0">
                    <a:solidFill>
                      <a:srgbClr val="FF0000"/>
                    </a:solidFill>
                  </a:rPr>
                  <a:t>Ship to N.Y. harbor</a:t>
                </a:r>
                <a:endParaRPr lang="en-US" sz="1200" b="1" dirty="0">
                  <a:solidFill>
                    <a:srgbClr val="FF0000"/>
                  </a:solidFill>
                </a:endParaRPr>
              </a:p>
            </p:txBody>
          </p:sp>
          <p:sp>
            <p:nvSpPr>
              <p:cNvPr id="3075" name="TextBox 3074">
                <a:extLst>
                  <a:ext uri="{FF2B5EF4-FFF2-40B4-BE49-F238E27FC236}">
                    <a16:creationId xmlns:a16="http://schemas.microsoft.com/office/drawing/2014/main" id="{64B95AC8-A7A2-5C36-3F21-01D3FF2B0D2D}"/>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077" name="TextBox 3076">
                <a:extLst>
                  <a:ext uri="{FF2B5EF4-FFF2-40B4-BE49-F238E27FC236}">
                    <a16:creationId xmlns:a16="http://schemas.microsoft.com/office/drawing/2014/main" id="{BDE4A78B-470A-6D19-3740-B65B45E646AF}"/>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a:t>
                </a:r>
                <a:r>
                  <a:rPr lang="en-US" sz="1200" dirty="0">
                    <a:solidFill>
                      <a:srgbClr val="FF0000"/>
                    </a:solidFill>
                  </a:rPr>
                  <a:t>- Freight Co. #2</a:t>
                </a:r>
              </a:p>
              <a:p>
                <a:r>
                  <a:rPr lang="en-US" sz="1200" dirty="0"/>
                  <a:t>    - unloading</a:t>
                </a:r>
              </a:p>
            </p:txBody>
          </p:sp>
          <p:sp>
            <p:nvSpPr>
              <p:cNvPr id="3079" name="TextBox 3078">
                <a:extLst>
                  <a:ext uri="{FF2B5EF4-FFF2-40B4-BE49-F238E27FC236}">
                    <a16:creationId xmlns:a16="http://schemas.microsoft.com/office/drawing/2014/main" id="{EA544205-29A4-4A66-06E8-F991A87EC4A6}"/>
                  </a:ext>
                </a:extLst>
              </p:cNvPr>
              <p:cNvSpPr txBox="1"/>
              <p:nvPr/>
            </p:nvSpPr>
            <p:spPr>
              <a:xfrm>
                <a:off x="229459" y="3648372"/>
                <a:ext cx="1747534" cy="276999"/>
              </a:xfrm>
              <a:prstGeom prst="rect">
                <a:avLst/>
              </a:prstGeom>
              <a:noFill/>
            </p:spPr>
            <p:txBody>
              <a:bodyPr wrap="square" rtlCol="0">
                <a:spAutoFit/>
              </a:bodyPr>
              <a:lstStyle/>
              <a:p>
                <a:r>
                  <a:rPr lang="en-US" sz="1200" dirty="0">
                    <a:solidFill>
                      <a:srgbClr val="FF0000"/>
                    </a:solidFill>
                  </a:rPr>
                  <a:t>- Heating / cooling </a:t>
                </a:r>
              </a:p>
            </p:txBody>
          </p:sp>
          <p:sp>
            <p:nvSpPr>
              <p:cNvPr id="3081" name="TextBox 3080">
                <a:extLst>
                  <a:ext uri="{FF2B5EF4-FFF2-40B4-BE49-F238E27FC236}">
                    <a16:creationId xmlns:a16="http://schemas.microsoft.com/office/drawing/2014/main" id="{588849EC-CC7C-BD83-3C1A-8CEE5D7AF138}"/>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083" name="TextBox 3082">
                <a:extLst>
                  <a:ext uri="{FF2B5EF4-FFF2-40B4-BE49-F238E27FC236}">
                    <a16:creationId xmlns:a16="http://schemas.microsoft.com/office/drawing/2014/main" id="{6DF812A2-9D8E-4B88-74F8-B9E28AB21F7E}"/>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1085" name="TextBox 1084">
              <a:extLst>
                <a:ext uri="{FF2B5EF4-FFF2-40B4-BE49-F238E27FC236}">
                  <a16:creationId xmlns:a16="http://schemas.microsoft.com/office/drawing/2014/main" id="{8522A05F-5948-C80B-444A-BDD48DFC59E9}"/>
                </a:ext>
              </a:extLst>
            </p:cNvPr>
            <p:cNvSpPr txBox="1"/>
            <p:nvPr/>
          </p:nvSpPr>
          <p:spPr>
            <a:xfrm>
              <a:off x="128893" y="5739457"/>
              <a:ext cx="2161122" cy="276999"/>
            </a:xfrm>
            <a:prstGeom prst="rect">
              <a:avLst/>
            </a:prstGeom>
            <a:noFill/>
          </p:spPr>
          <p:txBody>
            <a:bodyPr wrap="square" rtlCol="0">
              <a:spAutoFit/>
            </a:bodyPr>
            <a:lstStyle/>
            <a:p>
              <a:r>
                <a:rPr lang="en-US" sz="1200" b="1" dirty="0"/>
                <a:t>Purchase GHG credits</a:t>
              </a:r>
            </a:p>
          </p:txBody>
        </p:sp>
      </p:grpSp>
      <p:grpSp>
        <p:nvGrpSpPr>
          <p:cNvPr id="3094" name="Group 3093">
            <a:extLst>
              <a:ext uri="{FF2B5EF4-FFF2-40B4-BE49-F238E27FC236}">
                <a16:creationId xmlns:a16="http://schemas.microsoft.com/office/drawing/2014/main" id="{C1AA7B6B-D4DF-99A4-4784-0D504628A475}"/>
              </a:ext>
            </a:extLst>
          </p:cNvPr>
          <p:cNvGrpSpPr/>
          <p:nvPr/>
        </p:nvGrpSpPr>
        <p:grpSpPr>
          <a:xfrm>
            <a:off x="2413214" y="3627697"/>
            <a:ext cx="2290621" cy="2620783"/>
            <a:chOff x="135733" y="3147241"/>
            <a:chExt cx="2290621" cy="2620783"/>
          </a:xfrm>
        </p:grpSpPr>
        <p:cxnSp>
          <p:nvCxnSpPr>
            <p:cNvPr id="3095" name="Straight Connector 3094">
              <a:extLst>
                <a:ext uri="{FF2B5EF4-FFF2-40B4-BE49-F238E27FC236}">
                  <a16:creationId xmlns:a16="http://schemas.microsoft.com/office/drawing/2014/main" id="{7EAD6E27-F6C8-3B2C-F25B-ADA3A2F9DDFD}"/>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6" name="Straight Connector 3095">
              <a:extLst>
                <a:ext uri="{FF2B5EF4-FFF2-40B4-BE49-F238E27FC236}">
                  <a16:creationId xmlns:a16="http://schemas.microsoft.com/office/drawing/2014/main" id="{6920AEC0-BD04-79D5-B135-EAD810EEE888}"/>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049F65F9-E624-44EE-C55C-1806FE8040AF}"/>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61C3192F-FC93-904F-469D-537C01D0F7E1}"/>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1C02DF51-C2E5-3685-550B-EF1DE3E2A839}"/>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2288234F-A7B1-C2B3-87C9-74BFAC9E3578}"/>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51DBA3AE-B74E-8F47-CE10-A1208FBAB02E}"/>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03" name="Straight Arrow Connector 3102">
            <a:extLst>
              <a:ext uri="{FF2B5EF4-FFF2-40B4-BE49-F238E27FC236}">
                <a16:creationId xmlns:a16="http://schemas.microsoft.com/office/drawing/2014/main" id="{FD88D06A-A010-50F7-31A3-1C0C3D128B14}"/>
              </a:ext>
            </a:extLst>
          </p:cNvPr>
          <p:cNvCxnSpPr>
            <a:cxnSpLocks/>
          </p:cNvCxnSpPr>
          <p:nvPr/>
        </p:nvCxnSpPr>
        <p:spPr>
          <a:xfrm>
            <a:off x="844264" y="2133278"/>
            <a:ext cx="131528" cy="925206"/>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06" name="TextBox 3105">
            <a:extLst>
              <a:ext uri="{FF2B5EF4-FFF2-40B4-BE49-F238E27FC236}">
                <a16:creationId xmlns:a16="http://schemas.microsoft.com/office/drawing/2014/main" id="{8359B04C-6825-A6D3-B128-B51665516BDB}"/>
              </a:ext>
            </a:extLst>
          </p:cNvPr>
          <p:cNvSpPr txBox="1"/>
          <p:nvPr/>
        </p:nvSpPr>
        <p:spPr>
          <a:xfrm>
            <a:off x="2423610" y="3109739"/>
            <a:ext cx="2455072" cy="276999"/>
          </a:xfrm>
          <a:prstGeom prst="rect">
            <a:avLst/>
          </a:prstGeom>
          <a:noFill/>
        </p:spPr>
        <p:txBody>
          <a:bodyPr wrap="square" rtlCol="0">
            <a:spAutoFit/>
          </a:bodyPr>
          <a:lstStyle/>
          <a:p>
            <a:r>
              <a:rPr lang="en-US" sz="1200" b="1" dirty="0"/>
              <a:t>SC run 10.03.24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cxnSp>
        <p:nvCxnSpPr>
          <p:cNvPr id="3108" name="Straight Connector 3107">
            <a:extLst>
              <a:ext uri="{FF2B5EF4-FFF2-40B4-BE49-F238E27FC236}">
                <a16:creationId xmlns:a16="http://schemas.microsoft.com/office/drawing/2014/main" id="{9AB9104C-C0E4-185F-D3DD-400416EB26E4}"/>
              </a:ext>
            </a:extLst>
          </p:cNvPr>
          <p:cNvCxnSpPr>
            <a:cxnSpLocks/>
          </p:cNvCxnSpPr>
          <p:nvPr/>
        </p:nvCxnSpPr>
        <p:spPr>
          <a:xfrm>
            <a:off x="2436471" y="336154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49" name="TextBox 3148">
            <a:extLst>
              <a:ext uri="{FF2B5EF4-FFF2-40B4-BE49-F238E27FC236}">
                <a16:creationId xmlns:a16="http://schemas.microsoft.com/office/drawing/2014/main" id="{967FE438-3E84-2EAE-1C78-8F1934F8A329}"/>
              </a:ext>
            </a:extLst>
          </p:cNvPr>
          <p:cNvSpPr txBox="1"/>
          <p:nvPr/>
        </p:nvSpPr>
        <p:spPr>
          <a:xfrm>
            <a:off x="2503621" y="6309927"/>
            <a:ext cx="668822" cy="307777"/>
          </a:xfrm>
          <a:prstGeom prst="rect">
            <a:avLst/>
          </a:prstGeom>
          <a:noFill/>
        </p:spPr>
        <p:txBody>
          <a:bodyPr wrap="square" rtlCol="0">
            <a:spAutoFit/>
          </a:bodyPr>
          <a:lstStyle/>
          <a:p>
            <a:r>
              <a:rPr lang="en-US" sz="1400" b="1" dirty="0"/>
              <a:t>Total</a:t>
            </a:r>
          </a:p>
        </p:txBody>
      </p:sp>
      <p:sp>
        <p:nvSpPr>
          <p:cNvPr id="3193" name="Rectangle 3192">
            <a:extLst>
              <a:ext uri="{FF2B5EF4-FFF2-40B4-BE49-F238E27FC236}">
                <a16:creationId xmlns:a16="http://schemas.microsoft.com/office/drawing/2014/main" id="{4FEA912C-15CE-FF62-5DB6-54FB798FD625}"/>
              </a:ext>
            </a:extLst>
          </p:cNvPr>
          <p:cNvSpPr/>
          <p:nvPr/>
        </p:nvSpPr>
        <p:spPr>
          <a:xfrm>
            <a:off x="4873447" y="3102764"/>
            <a:ext cx="2283475" cy="3610644"/>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94" name="Group 3193">
            <a:extLst>
              <a:ext uri="{FF2B5EF4-FFF2-40B4-BE49-F238E27FC236}">
                <a16:creationId xmlns:a16="http://schemas.microsoft.com/office/drawing/2014/main" id="{FD4AF27F-112C-A2D1-C6D9-D6B618B01BEF}"/>
              </a:ext>
            </a:extLst>
          </p:cNvPr>
          <p:cNvGrpSpPr/>
          <p:nvPr/>
        </p:nvGrpSpPr>
        <p:grpSpPr>
          <a:xfrm>
            <a:off x="6554138" y="3373169"/>
            <a:ext cx="617048" cy="3219411"/>
            <a:chOff x="2196170" y="2860188"/>
            <a:chExt cx="893355" cy="3219411"/>
          </a:xfrm>
        </p:grpSpPr>
        <p:sp>
          <p:nvSpPr>
            <p:cNvPr id="3195" name="TextBox 3194">
              <a:extLst>
                <a:ext uri="{FF2B5EF4-FFF2-40B4-BE49-F238E27FC236}">
                  <a16:creationId xmlns:a16="http://schemas.microsoft.com/office/drawing/2014/main" id="{4D55CD9F-F0D7-AE90-183F-D5ED9D36CB84}"/>
                </a:ext>
              </a:extLst>
            </p:cNvPr>
            <p:cNvSpPr txBox="1"/>
            <p:nvPr/>
          </p:nvSpPr>
          <p:spPr>
            <a:xfrm>
              <a:off x="2316049" y="2860188"/>
              <a:ext cx="758828" cy="276999"/>
            </a:xfrm>
            <a:prstGeom prst="rect">
              <a:avLst/>
            </a:prstGeom>
            <a:noFill/>
          </p:spPr>
          <p:txBody>
            <a:bodyPr wrap="square" rtlCol="0">
              <a:spAutoFit/>
            </a:bodyPr>
            <a:lstStyle/>
            <a:p>
              <a:pPr algn="r"/>
              <a:r>
                <a:rPr lang="en-US" sz="1200" b="1" dirty="0">
                  <a:solidFill>
                    <a:srgbClr val="FF0000"/>
                  </a:solidFill>
                </a:rPr>
                <a:t>.45</a:t>
              </a:r>
            </a:p>
          </p:txBody>
        </p:sp>
        <p:sp>
          <p:nvSpPr>
            <p:cNvPr id="3196" name="TextBox 3195">
              <a:extLst>
                <a:ext uri="{FF2B5EF4-FFF2-40B4-BE49-F238E27FC236}">
                  <a16:creationId xmlns:a16="http://schemas.microsoft.com/office/drawing/2014/main" id="{FCAB743F-C324-3F84-2B82-8C8511B0B313}"/>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304</a:t>
              </a:r>
            </a:p>
          </p:txBody>
        </p:sp>
        <p:sp>
          <p:nvSpPr>
            <p:cNvPr id="3197" name="TextBox 3196">
              <a:extLst>
                <a:ext uri="{FF2B5EF4-FFF2-40B4-BE49-F238E27FC236}">
                  <a16:creationId xmlns:a16="http://schemas.microsoft.com/office/drawing/2014/main" id="{8E6EC31F-6D23-ADC1-77A5-50A52DD28456}"/>
                </a:ext>
              </a:extLst>
            </p:cNvPr>
            <p:cNvSpPr txBox="1"/>
            <p:nvPr/>
          </p:nvSpPr>
          <p:spPr>
            <a:xfrm>
              <a:off x="2316555" y="3604084"/>
              <a:ext cx="758829" cy="276999"/>
            </a:xfrm>
            <a:prstGeom prst="rect">
              <a:avLst/>
            </a:prstGeom>
            <a:noFill/>
          </p:spPr>
          <p:txBody>
            <a:bodyPr wrap="square" rtlCol="0">
              <a:spAutoFit/>
            </a:bodyPr>
            <a:lstStyle/>
            <a:p>
              <a:pPr algn="r"/>
              <a:r>
                <a:rPr lang="en-US" sz="1200" b="1" dirty="0">
                  <a:solidFill>
                    <a:srgbClr val="FF0000"/>
                  </a:solidFill>
                </a:rPr>
                <a:t>3.3</a:t>
              </a:r>
            </a:p>
          </p:txBody>
        </p:sp>
        <p:sp>
          <p:nvSpPr>
            <p:cNvPr id="3198" name="TextBox 3197">
              <a:extLst>
                <a:ext uri="{FF2B5EF4-FFF2-40B4-BE49-F238E27FC236}">
                  <a16:creationId xmlns:a16="http://schemas.microsoft.com/office/drawing/2014/main" id="{B4C49612-1D14-C6CE-B1FB-710A1C27BADC}"/>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.91</a:t>
              </a:r>
            </a:p>
          </p:txBody>
        </p:sp>
        <p:sp>
          <p:nvSpPr>
            <p:cNvPr id="3199" name="TextBox 3198">
              <a:extLst>
                <a:ext uri="{FF2B5EF4-FFF2-40B4-BE49-F238E27FC236}">
                  <a16:creationId xmlns:a16="http://schemas.microsoft.com/office/drawing/2014/main" id="{875E017F-9AC7-C36C-6B72-37F216A49502}"/>
                </a:ext>
              </a:extLst>
            </p:cNvPr>
            <p:cNvSpPr txBox="1"/>
            <p:nvPr/>
          </p:nvSpPr>
          <p:spPr>
            <a:xfrm>
              <a:off x="2310062" y="4248014"/>
              <a:ext cx="758829" cy="276999"/>
            </a:xfrm>
            <a:prstGeom prst="rect">
              <a:avLst/>
            </a:prstGeom>
            <a:noFill/>
          </p:spPr>
          <p:txBody>
            <a:bodyPr wrap="square" rtlCol="0">
              <a:spAutoFit/>
            </a:bodyPr>
            <a:lstStyle/>
            <a:p>
              <a:pPr algn="r"/>
              <a:r>
                <a:rPr lang="en-US" sz="1200" b="1" dirty="0">
                  <a:solidFill>
                    <a:srgbClr val="FF0000"/>
                  </a:solidFill>
                </a:rPr>
                <a:t>49.9</a:t>
              </a:r>
            </a:p>
          </p:txBody>
        </p:sp>
        <p:sp>
          <p:nvSpPr>
            <p:cNvPr id="3200" name="TextBox 3199">
              <a:extLst>
                <a:ext uri="{FF2B5EF4-FFF2-40B4-BE49-F238E27FC236}">
                  <a16:creationId xmlns:a16="http://schemas.microsoft.com/office/drawing/2014/main" id="{FF8A65BA-5F7A-971D-9120-B50AF4936554}"/>
                </a:ext>
              </a:extLst>
            </p:cNvPr>
            <p:cNvSpPr txBox="1"/>
            <p:nvPr/>
          </p:nvSpPr>
          <p:spPr>
            <a:xfrm>
              <a:off x="2322507" y="4871701"/>
              <a:ext cx="758828" cy="276999"/>
            </a:xfrm>
            <a:prstGeom prst="rect">
              <a:avLst/>
            </a:prstGeom>
            <a:noFill/>
          </p:spPr>
          <p:txBody>
            <a:bodyPr wrap="square" rtlCol="0">
              <a:spAutoFit/>
            </a:bodyPr>
            <a:lstStyle/>
            <a:p>
              <a:pPr algn="r"/>
              <a:r>
                <a:rPr lang="en-US" sz="1200" b="1" dirty="0"/>
                <a:t>4.4</a:t>
              </a:r>
            </a:p>
          </p:txBody>
        </p:sp>
        <p:sp>
          <p:nvSpPr>
            <p:cNvPr id="3201" name="TextBox 3200">
              <a:extLst>
                <a:ext uri="{FF2B5EF4-FFF2-40B4-BE49-F238E27FC236}">
                  <a16:creationId xmlns:a16="http://schemas.microsoft.com/office/drawing/2014/main" id="{01B3E7F6-6013-721E-01AB-2D3AC8A8771C}"/>
                </a:ext>
              </a:extLst>
            </p:cNvPr>
            <p:cNvSpPr txBox="1"/>
            <p:nvPr/>
          </p:nvSpPr>
          <p:spPr>
            <a:xfrm>
              <a:off x="2314504" y="4735171"/>
              <a:ext cx="758829" cy="276999"/>
            </a:xfrm>
            <a:prstGeom prst="rect">
              <a:avLst/>
            </a:prstGeom>
            <a:noFill/>
          </p:spPr>
          <p:txBody>
            <a:bodyPr wrap="square" rtlCol="0">
              <a:spAutoFit/>
            </a:bodyPr>
            <a:lstStyle/>
            <a:p>
              <a:pPr algn="r"/>
              <a:r>
                <a:rPr lang="en-US" sz="1200" b="1" dirty="0"/>
                <a:t>2.6</a:t>
              </a:r>
            </a:p>
          </p:txBody>
        </p:sp>
        <p:sp>
          <p:nvSpPr>
            <p:cNvPr id="3202" name="TextBox 3201">
              <a:extLst>
                <a:ext uri="{FF2B5EF4-FFF2-40B4-BE49-F238E27FC236}">
                  <a16:creationId xmlns:a16="http://schemas.microsoft.com/office/drawing/2014/main" id="{BE1C9D00-D3C9-B6A6-FEC0-477D05399176}"/>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3203" name="TextBox 3202">
              <a:extLst>
                <a:ext uri="{FF2B5EF4-FFF2-40B4-BE49-F238E27FC236}">
                  <a16:creationId xmlns:a16="http://schemas.microsoft.com/office/drawing/2014/main" id="{48B1E095-EB98-7ACF-FFF6-6AAA0EFCF218}"/>
                </a:ext>
              </a:extLst>
            </p:cNvPr>
            <p:cNvSpPr txBox="1"/>
            <p:nvPr/>
          </p:nvSpPr>
          <p:spPr>
            <a:xfrm>
              <a:off x="2303524" y="5159000"/>
              <a:ext cx="786001" cy="276999"/>
            </a:xfrm>
            <a:prstGeom prst="rect">
              <a:avLst/>
            </a:prstGeom>
            <a:noFill/>
          </p:spPr>
          <p:txBody>
            <a:bodyPr wrap="square" rtlCol="0">
              <a:spAutoFit/>
            </a:bodyPr>
            <a:lstStyle/>
            <a:p>
              <a:pPr algn="r"/>
              <a:r>
                <a:rPr lang="en-US" sz="1200" b="1" dirty="0">
                  <a:solidFill>
                    <a:srgbClr val="FF0000"/>
                  </a:solidFill>
                </a:rPr>
                <a:t>1.7</a:t>
              </a:r>
            </a:p>
          </p:txBody>
        </p:sp>
        <p:sp>
          <p:nvSpPr>
            <p:cNvPr id="3204" name="TextBox 3203">
              <a:extLst>
                <a:ext uri="{FF2B5EF4-FFF2-40B4-BE49-F238E27FC236}">
                  <a16:creationId xmlns:a16="http://schemas.microsoft.com/office/drawing/2014/main" id="{E8647326-59EB-2674-681C-F949FBE3ECAC}"/>
                </a:ext>
              </a:extLst>
            </p:cNvPr>
            <p:cNvSpPr txBox="1"/>
            <p:nvPr/>
          </p:nvSpPr>
          <p:spPr>
            <a:xfrm>
              <a:off x="2196170" y="5802600"/>
              <a:ext cx="846917" cy="276999"/>
            </a:xfrm>
            <a:prstGeom prst="rect">
              <a:avLst/>
            </a:prstGeom>
            <a:noFill/>
          </p:spPr>
          <p:txBody>
            <a:bodyPr wrap="square" rtlCol="0">
              <a:spAutoFit/>
            </a:bodyPr>
            <a:lstStyle/>
            <a:p>
              <a:pPr algn="r"/>
              <a:r>
                <a:rPr lang="en-US" sz="1200" b="1" dirty="0">
                  <a:solidFill>
                    <a:srgbClr val="FF0000"/>
                  </a:solidFill>
                </a:rPr>
                <a:t>367.3</a:t>
              </a:r>
            </a:p>
          </p:txBody>
        </p:sp>
      </p:grpSp>
      <p:grpSp>
        <p:nvGrpSpPr>
          <p:cNvPr id="3205" name="Group 3204">
            <a:extLst>
              <a:ext uri="{FF2B5EF4-FFF2-40B4-BE49-F238E27FC236}">
                <a16:creationId xmlns:a16="http://schemas.microsoft.com/office/drawing/2014/main" id="{B442BF9F-B55F-5CA6-AD4E-472934AEA722}"/>
              </a:ext>
            </a:extLst>
          </p:cNvPr>
          <p:cNvGrpSpPr/>
          <p:nvPr/>
        </p:nvGrpSpPr>
        <p:grpSpPr>
          <a:xfrm>
            <a:off x="4849432" y="3379490"/>
            <a:ext cx="2127437" cy="2852795"/>
            <a:chOff x="116435" y="3163661"/>
            <a:chExt cx="2715022" cy="2852795"/>
          </a:xfrm>
        </p:grpSpPr>
        <p:grpSp>
          <p:nvGrpSpPr>
            <p:cNvPr id="3206" name="Group 3205">
              <a:extLst>
                <a:ext uri="{FF2B5EF4-FFF2-40B4-BE49-F238E27FC236}">
                  <a16:creationId xmlns:a16="http://schemas.microsoft.com/office/drawing/2014/main" id="{FCECA7BC-EA7C-0B60-CE3D-0F11A383CB60}"/>
                </a:ext>
              </a:extLst>
            </p:cNvPr>
            <p:cNvGrpSpPr/>
            <p:nvPr/>
          </p:nvGrpSpPr>
          <p:grpSpPr>
            <a:xfrm>
              <a:off x="116435" y="3163661"/>
              <a:ext cx="2715022" cy="2573082"/>
              <a:chOff x="51410" y="2261711"/>
              <a:chExt cx="2715022" cy="2573082"/>
            </a:xfrm>
          </p:grpSpPr>
          <p:sp>
            <p:nvSpPr>
              <p:cNvPr id="3208" name="TextBox 3207">
                <a:extLst>
                  <a:ext uri="{FF2B5EF4-FFF2-40B4-BE49-F238E27FC236}">
                    <a16:creationId xmlns:a16="http://schemas.microsoft.com/office/drawing/2014/main" id="{C57C0B02-2A71-EB8A-0B4D-1DB5DB5994EE}"/>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09" name="TextBox 3208">
                <a:extLst>
                  <a:ext uri="{FF2B5EF4-FFF2-40B4-BE49-F238E27FC236}">
                    <a16:creationId xmlns:a16="http://schemas.microsoft.com/office/drawing/2014/main" id="{A08331AE-560D-4CE2-041A-2594A589F5F6}"/>
                  </a:ext>
                </a:extLst>
              </p:cNvPr>
              <p:cNvSpPr txBox="1"/>
              <p:nvPr/>
            </p:nvSpPr>
            <p:spPr>
              <a:xfrm>
                <a:off x="79040" y="3468397"/>
                <a:ext cx="1969763" cy="276999"/>
              </a:xfrm>
              <a:prstGeom prst="rect">
                <a:avLst/>
              </a:prstGeom>
              <a:noFill/>
            </p:spPr>
            <p:txBody>
              <a:bodyPr wrap="square" rtlCol="0">
                <a:spAutoFit/>
              </a:bodyPr>
              <a:lstStyle/>
              <a:p>
                <a:r>
                  <a:rPr lang="en-US" sz="1200" dirty="0"/>
                  <a:t>Warehouse ops (year) </a:t>
                </a:r>
              </a:p>
            </p:txBody>
          </p:sp>
          <p:sp>
            <p:nvSpPr>
              <p:cNvPr id="3210" name="TextBox 3209">
                <a:extLst>
                  <a:ext uri="{FF2B5EF4-FFF2-40B4-BE49-F238E27FC236}">
                    <a16:creationId xmlns:a16="http://schemas.microsoft.com/office/drawing/2014/main" id="{31B1FF4A-49CF-0E45-602A-92971977B575}"/>
                  </a:ext>
                </a:extLst>
              </p:cNvPr>
              <p:cNvSpPr txBox="1"/>
              <p:nvPr/>
            </p:nvSpPr>
            <p:spPr>
              <a:xfrm>
                <a:off x="54461" y="2261711"/>
                <a:ext cx="2437293" cy="276999"/>
              </a:xfrm>
              <a:prstGeom prst="rect">
                <a:avLst/>
              </a:prstGeom>
              <a:noFill/>
            </p:spPr>
            <p:txBody>
              <a:bodyPr wrap="square" rtlCol="0">
                <a:spAutoFit/>
              </a:bodyPr>
              <a:lstStyle/>
              <a:p>
                <a:r>
                  <a:rPr lang="en-US" sz="1200" dirty="0">
                    <a:solidFill>
                      <a:srgbClr val="FF0000"/>
                    </a:solidFill>
                  </a:rPr>
                  <a:t>Manuf. of coffee bags</a:t>
                </a:r>
              </a:p>
            </p:txBody>
          </p:sp>
          <p:sp>
            <p:nvSpPr>
              <p:cNvPr id="3211" name="TextBox 3210">
                <a:extLst>
                  <a:ext uri="{FF2B5EF4-FFF2-40B4-BE49-F238E27FC236}">
                    <a16:creationId xmlns:a16="http://schemas.microsoft.com/office/drawing/2014/main" id="{96245A2B-CD00-A95B-BFBA-FDD4E514F069}"/>
                  </a:ext>
                </a:extLst>
              </p:cNvPr>
              <p:cNvSpPr txBox="1"/>
              <p:nvPr/>
            </p:nvSpPr>
            <p:spPr>
              <a:xfrm>
                <a:off x="75940" y="4557794"/>
                <a:ext cx="1860178" cy="276999"/>
              </a:xfrm>
              <a:prstGeom prst="rect">
                <a:avLst/>
              </a:prstGeom>
              <a:noFill/>
            </p:spPr>
            <p:txBody>
              <a:bodyPr wrap="square" rtlCol="0">
                <a:spAutoFit/>
              </a:bodyPr>
              <a:lstStyle/>
              <a:p>
                <a:r>
                  <a:rPr lang="en-US" sz="1200" dirty="0">
                    <a:solidFill>
                      <a:srgbClr val="FF0000"/>
                    </a:solidFill>
                  </a:rPr>
                  <a:t>Ship to N.Y. harbor</a:t>
                </a:r>
                <a:endParaRPr lang="en-US" sz="1200" b="1" dirty="0">
                  <a:solidFill>
                    <a:srgbClr val="FF0000"/>
                  </a:solidFill>
                </a:endParaRPr>
              </a:p>
            </p:txBody>
          </p:sp>
          <p:sp>
            <p:nvSpPr>
              <p:cNvPr id="3212" name="TextBox 3211">
                <a:extLst>
                  <a:ext uri="{FF2B5EF4-FFF2-40B4-BE49-F238E27FC236}">
                    <a16:creationId xmlns:a16="http://schemas.microsoft.com/office/drawing/2014/main" id="{7F61592B-1E87-ABE3-F6F7-512ACDCBDD7B}"/>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13" name="TextBox 3212">
                <a:extLst>
                  <a:ext uri="{FF2B5EF4-FFF2-40B4-BE49-F238E27FC236}">
                    <a16:creationId xmlns:a16="http://schemas.microsoft.com/office/drawing/2014/main" id="{BD5AD7D5-72FF-FD01-FEA3-9C6059EFC022}"/>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solidFill>
                      <a:srgbClr val="FF0000"/>
                    </a:solidFill>
                  </a:rPr>
                  <a:t>    - Freight Co. #2</a:t>
                </a:r>
              </a:p>
              <a:p>
                <a:r>
                  <a:rPr lang="en-US" sz="1200" dirty="0"/>
                  <a:t>    - unloading</a:t>
                </a:r>
              </a:p>
            </p:txBody>
          </p:sp>
          <p:sp>
            <p:nvSpPr>
              <p:cNvPr id="3214" name="TextBox 3213">
                <a:extLst>
                  <a:ext uri="{FF2B5EF4-FFF2-40B4-BE49-F238E27FC236}">
                    <a16:creationId xmlns:a16="http://schemas.microsoft.com/office/drawing/2014/main" id="{364099F8-3CC3-99D1-5991-613EB711B583}"/>
                  </a:ext>
                </a:extLst>
              </p:cNvPr>
              <p:cNvSpPr txBox="1"/>
              <p:nvPr/>
            </p:nvSpPr>
            <p:spPr>
              <a:xfrm>
                <a:off x="229459" y="3648372"/>
                <a:ext cx="1747534" cy="276999"/>
              </a:xfrm>
              <a:prstGeom prst="rect">
                <a:avLst/>
              </a:prstGeom>
              <a:noFill/>
            </p:spPr>
            <p:txBody>
              <a:bodyPr wrap="square" rtlCol="0">
                <a:spAutoFit/>
              </a:bodyPr>
              <a:lstStyle/>
              <a:p>
                <a:r>
                  <a:rPr lang="en-US" sz="1200" dirty="0">
                    <a:solidFill>
                      <a:srgbClr val="FF0000"/>
                    </a:solidFill>
                  </a:rPr>
                  <a:t>- Heating / cooling </a:t>
                </a:r>
              </a:p>
            </p:txBody>
          </p:sp>
          <p:sp>
            <p:nvSpPr>
              <p:cNvPr id="3215" name="TextBox 3214">
                <a:extLst>
                  <a:ext uri="{FF2B5EF4-FFF2-40B4-BE49-F238E27FC236}">
                    <a16:creationId xmlns:a16="http://schemas.microsoft.com/office/drawing/2014/main" id="{086A7E38-6B24-F409-0736-A9573C813A9D}"/>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216" name="TextBox 3215">
                <a:extLst>
                  <a:ext uri="{FF2B5EF4-FFF2-40B4-BE49-F238E27FC236}">
                    <a16:creationId xmlns:a16="http://schemas.microsoft.com/office/drawing/2014/main" id="{CC7028BA-7AF9-FB2D-1EF8-1CF41E366B01}"/>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07" name="TextBox 3206">
              <a:extLst>
                <a:ext uri="{FF2B5EF4-FFF2-40B4-BE49-F238E27FC236}">
                  <a16:creationId xmlns:a16="http://schemas.microsoft.com/office/drawing/2014/main" id="{F601EFBC-2871-4953-4409-D3E54B58385D}"/>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217" name="Group 3216">
            <a:extLst>
              <a:ext uri="{FF2B5EF4-FFF2-40B4-BE49-F238E27FC236}">
                <a16:creationId xmlns:a16="http://schemas.microsoft.com/office/drawing/2014/main" id="{C06CB454-8278-3C1A-C81F-40EC8A00EE71}"/>
              </a:ext>
            </a:extLst>
          </p:cNvPr>
          <p:cNvGrpSpPr/>
          <p:nvPr/>
        </p:nvGrpSpPr>
        <p:grpSpPr>
          <a:xfrm>
            <a:off x="4866301" y="3635199"/>
            <a:ext cx="2290621" cy="2620783"/>
            <a:chOff x="135733" y="3147241"/>
            <a:chExt cx="2290621" cy="2620783"/>
          </a:xfrm>
        </p:grpSpPr>
        <p:cxnSp>
          <p:nvCxnSpPr>
            <p:cNvPr id="3218" name="Straight Connector 3217">
              <a:extLst>
                <a:ext uri="{FF2B5EF4-FFF2-40B4-BE49-F238E27FC236}">
                  <a16:creationId xmlns:a16="http://schemas.microsoft.com/office/drawing/2014/main" id="{C946D613-860E-B41A-BD4A-95BF8AEC670F}"/>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9" name="Straight Connector 3218">
              <a:extLst>
                <a:ext uri="{FF2B5EF4-FFF2-40B4-BE49-F238E27FC236}">
                  <a16:creationId xmlns:a16="http://schemas.microsoft.com/office/drawing/2014/main" id="{2605902F-85B7-5F61-ED13-C0834B634D06}"/>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0" name="Straight Connector 3219">
              <a:extLst>
                <a:ext uri="{FF2B5EF4-FFF2-40B4-BE49-F238E27FC236}">
                  <a16:creationId xmlns:a16="http://schemas.microsoft.com/office/drawing/2014/main" id="{13E82E30-BD2E-0608-C874-F48030D6CFF1}"/>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1" name="Straight Connector 3220">
              <a:extLst>
                <a:ext uri="{FF2B5EF4-FFF2-40B4-BE49-F238E27FC236}">
                  <a16:creationId xmlns:a16="http://schemas.microsoft.com/office/drawing/2014/main" id="{701F1870-985F-2A4D-6D0C-0BD223888F0F}"/>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2" name="Straight Connector 3221">
              <a:extLst>
                <a:ext uri="{FF2B5EF4-FFF2-40B4-BE49-F238E27FC236}">
                  <a16:creationId xmlns:a16="http://schemas.microsoft.com/office/drawing/2014/main" id="{267A0DA7-9268-C6AD-B859-B4EC5BD80C5C}"/>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3" name="Straight Connector 3222">
              <a:extLst>
                <a:ext uri="{FF2B5EF4-FFF2-40B4-BE49-F238E27FC236}">
                  <a16:creationId xmlns:a16="http://schemas.microsoft.com/office/drawing/2014/main" id="{26B08142-3CAA-C6A5-0E5B-22D477B87A58}"/>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4" name="Straight Connector 3223">
              <a:extLst>
                <a:ext uri="{FF2B5EF4-FFF2-40B4-BE49-F238E27FC236}">
                  <a16:creationId xmlns:a16="http://schemas.microsoft.com/office/drawing/2014/main" id="{C9AB242E-37FD-067B-6466-F3B59691B2C8}"/>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25" name="TextBox 3224">
            <a:extLst>
              <a:ext uri="{FF2B5EF4-FFF2-40B4-BE49-F238E27FC236}">
                <a16:creationId xmlns:a16="http://schemas.microsoft.com/office/drawing/2014/main" id="{04197064-B69E-D840-ADBA-85661189D9EA}"/>
              </a:ext>
            </a:extLst>
          </p:cNvPr>
          <p:cNvSpPr txBox="1"/>
          <p:nvPr/>
        </p:nvSpPr>
        <p:spPr>
          <a:xfrm>
            <a:off x="4841154" y="3117241"/>
            <a:ext cx="3185676" cy="276999"/>
          </a:xfrm>
          <a:prstGeom prst="rect">
            <a:avLst/>
          </a:prstGeom>
          <a:noFill/>
        </p:spPr>
        <p:txBody>
          <a:bodyPr wrap="square" rtlCol="0">
            <a:spAutoFit/>
          </a:bodyPr>
          <a:lstStyle/>
          <a:p>
            <a:r>
              <a:rPr lang="en-US" sz="1200" b="1" dirty="0"/>
              <a:t>SC run 10.15.24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sp>
        <p:nvSpPr>
          <p:cNvPr id="3226" name="TextBox 3225">
            <a:extLst>
              <a:ext uri="{FF2B5EF4-FFF2-40B4-BE49-F238E27FC236}">
                <a16:creationId xmlns:a16="http://schemas.microsoft.com/office/drawing/2014/main" id="{3B53DF84-BE3D-48D1-369B-DE07FEF1F1E3}"/>
              </a:ext>
            </a:extLst>
          </p:cNvPr>
          <p:cNvSpPr txBox="1"/>
          <p:nvPr/>
        </p:nvSpPr>
        <p:spPr>
          <a:xfrm>
            <a:off x="4835838" y="6350767"/>
            <a:ext cx="668822" cy="307777"/>
          </a:xfrm>
          <a:prstGeom prst="rect">
            <a:avLst/>
          </a:prstGeom>
          <a:noFill/>
        </p:spPr>
        <p:txBody>
          <a:bodyPr wrap="square" rtlCol="0">
            <a:spAutoFit/>
          </a:bodyPr>
          <a:lstStyle/>
          <a:p>
            <a:r>
              <a:rPr lang="en-US" sz="1400" b="1" dirty="0"/>
              <a:t>Total</a:t>
            </a:r>
          </a:p>
        </p:txBody>
      </p:sp>
      <p:cxnSp>
        <p:nvCxnSpPr>
          <p:cNvPr id="3228" name="Straight Connector 3227">
            <a:extLst>
              <a:ext uri="{FF2B5EF4-FFF2-40B4-BE49-F238E27FC236}">
                <a16:creationId xmlns:a16="http://schemas.microsoft.com/office/drawing/2014/main" id="{6FCEC14B-76B8-BF1E-F00F-1A4BA438C9BE}"/>
              </a:ext>
            </a:extLst>
          </p:cNvPr>
          <p:cNvCxnSpPr>
            <a:cxnSpLocks/>
          </p:cNvCxnSpPr>
          <p:nvPr/>
        </p:nvCxnSpPr>
        <p:spPr>
          <a:xfrm>
            <a:off x="4878682" y="336154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230" name="Rectangle 3229">
            <a:extLst>
              <a:ext uri="{FF2B5EF4-FFF2-40B4-BE49-F238E27FC236}">
                <a16:creationId xmlns:a16="http://schemas.microsoft.com/office/drawing/2014/main" id="{124B1104-6E62-AD4F-0563-614648C79E31}"/>
              </a:ext>
            </a:extLst>
          </p:cNvPr>
          <p:cNvSpPr/>
          <p:nvPr/>
        </p:nvSpPr>
        <p:spPr>
          <a:xfrm>
            <a:off x="17161" y="3095262"/>
            <a:ext cx="2283475" cy="3610644"/>
          </a:xfrm>
          <a:prstGeom prst="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1" name="Group 3230">
            <a:extLst>
              <a:ext uri="{FF2B5EF4-FFF2-40B4-BE49-F238E27FC236}">
                <a16:creationId xmlns:a16="http://schemas.microsoft.com/office/drawing/2014/main" id="{E1D9A87B-F08D-3133-E056-ABFA1401391C}"/>
              </a:ext>
            </a:extLst>
          </p:cNvPr>
          <p:cNvGrpSpPr/>
          <p:nvPr/>
        </p:nvGrpSpPr>
        <p:grpSpPr>
          <a:xfrm>
            <a:off x="1697853" y="3351967"/>
            <a:ext cx="617047" cy="3233111"/>
            <a:chOff x="2196170" y="2846488"/>
            <a:chExt cx="893354" cy="3233111"/>
          </a:xfrm>
        </p:grpSpPr>
        <p:sp>
          <p:nvSpPr>
            <p:cNvPr id="3254" name="TextBox 3253">
              <a:extLst>
                <a:ext uri="{FF2B5EF4-FFF2-40B4-BE49-F238E27FC236}">
                  <a16:creationId xmlns:a16="http://schemas.microsoft.com/office/drawing/2014/main" id="{3EEDEA30-21B1-A717-7BCA-82CACB9E1533}"/>
                </a:ext>
              </a:extLst>
            </p:cNvPr>
            <p:cNvSpPr txBox="1"/>
            <p:nvPr/>
          </p:nvSpPr>
          <p:spPr>
            <a:xfrm>
              <a:off x="2285019" y="2860188"/>
              <a:ext cx="758828" cy="276999"/>
            </a:xfrm>
            <a:prstGeom prst="rect">
              <a:avLst/>
            </a:prstGeom>
            <a:solidFill>
              <a:srgbClr val="FFFF99"/>
            </a:solidFill>
          </p:spPr>
          <p:txBody>
            <a:bodyPr wrap="square" rtlCol="0">
              <a:spAutoFit/>
            </a:bodyPr>
            <a:lstStyle/>
            <a:p>
              <a:pPr algn="r"/>
              <a:r>
                <a:rPr lang="en-US" sz="1200" b="1" dirty="0"/>
                <a:t>.34</a:t>
              </a:r>
            </a:p>
          </p:txBody>
        </p:sp>
        <p:sp>
          <p:nvSpPr>
            <p:cNvPr id="3255" name="TextBox 3254">
              <a:extLst>
                <a:ext uri="{FF2B5EF4-FFF2-40B4-BE49-F238E27FC236}">
                  <a16:creationId xmlns:a16="http://schemas.microsoft.com/office/drawing/2014/main" id="{842F8268-9B9E-56C4-1DF6-CA1703D6449E}"/>
                </a:ext>
              </a:extLst>
            </p:cNvPr>
            <p:cNvSpPr txBox="1"/>
            <p:nvPr/>
          </p:nvSpPr>
          <p:spPr>
            <a:xfrm>
              <a:off x="2314504" y="3110790"/>
              <a:ext cx="758828" cy="276999"/>
            </a:xfrm>
            <a:prstGeom prst="rect">
              <a:avLst/>
            </a:prstGeom>
            <a:noFill/>
          </p:spPr>
          <p:txBody>
            <a:bodyPr wrap="square" rtlCol="0">
              <a:spAutoFit/>
            </a:bodyPr>
            <a:lstStyle/>
            <a:p>
              <a:pPr algn="r"/>
              <a:r>
                <a:rPr lang="en-US" sz="1200" b="1" dirty="0"/>
                <a:t>293.</a:t>
              </a:r>
            </a:p>
          </p:txBody>
        </p:sp>
        <p:sp>
          <p:nvSpPr>
            <p:cNvPr id="3256" name="TextBox 3255">
              <a:extLst>
                <a:ext uri="{FF2B5EF4-FFF2-40B4-BE49-F238E27FC236}">
                  <a16:creationId xmlns:a16="http://schemas.microsoft.com/office/drawing/2014/main" id="{C7FD039E-F8C0-5D36-60DA-3F2C22BD105E}"/>
                </a:ext>
              </a:extLst>
            </p:cNvPr>
            <p:cNvSpPr txBox="1"/>
            <p:nvPr/>
          </p:nvSpPr>
          <p:spPr>
            <a:xfrm>
              <a:off x="2316555" y="3604084"/>
              <a:ext cx="758829" cy="276999"/>
            </a:xfrm>
            <a:prstGeom prst="rect">
              <a:avLst/>
            </a:prstGeom>
            <a:noFill/>
          </p:spPr>
          <p:txBody>
            <a:bodyPr wrap="square" rtlCol="0">
              <a:spAutoFit/>
            </a:bodyPr>
            <a:lstStyle/>
            <a:p>
              <a:pPr algn="r"/>
              <a:r>
                <a:rPr lang="en-US" sz="1200" b="1" dirty="0"/>
                <a:t>2.9</a:t>
              </a:r>
            </a:p>
          </p:txBody>
        </p:sp>
        <p:sp>
          <p:nvSpPr>
            <p:cNvPr id="3257" name="TextBox 3256">
              <a:extLst>
                <a:ext uri="{FF2B5EF4-FFF2-40B4-BE49-F238E27FC236}">
                  <a16:creationId xmlns:a16="http://schemas.microsoft.com/office/drawing/2014/main" id="{4CC717DD-45D2-2916-FB70-9F03AA351580}"/>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.94</a:t>
              </a:r>
            </a:p>
          </p:txBody>
        </p:sp>
        <p:sp>
          <p:nvSpPr>
            <p:cNvPr id="3258" name="TextBox 3257">
              <a:extLst>
                <a:ext uri="{FF2B5EF4-FFF2-40B4-BE49-F238E27FC236}">
                  <a16:creationId xmlns:a16="http://schemas.microsoft.com/office/drawing/2014/main" id="{690FADDC-D466-74D7-7C6C-F10EB27D7B32}"/>
                </a:ext>
              </a:extLst>
            </p:cNvPr>
            <p:cNvSpPr txBox="1"/>
            <p:nvPr/>
          </p:nvSpPr>
          <p:spPr>
            <a:xfrm>
              <a:off x="2310062" y="4248014"/>
              <a:ext cx="758828" cy="276999"/>
            </a:xfrm>
            <a:prstGeom prst="rect">
              <a:avLst/>
            </a:prstGeom>
            <a:noFill/>
          </p:spPr>
          <p:txBody>
            <a:bodyPr wrap="square" rtlCol="0">
              <a:spAutoFit/>
            </a:bodyPr>
            <a:lstStyle/>
            <a:p>
              <a:pPr algn="r"/>
              <a:r>
                <a:rPr lang="en-US" sz="1200" b="1" dirty="0"/>
                <a:t>45.4</a:t>
              </a:r>
            </a:p>
          </p:txBody>
        </p:sp>
        <p:sp>
          <p:nvSpPr>
            <p:cNvPr id="3259" name="TextBox 3258">
              <a:extLst>
                <a:ext uri="{FF2B5EF4-FFF2-40B4-BE49-F238E27FC236}">
                  <a16:creationId xmlns:a16="http://schemas.microsoft.com/office/drawing/2014/main" id="{B34883E5-CB85-8EA6-BDA4-B48A2D994829}"/>
                </a:ext>
              </a:extLst>
            </p:cNvPr>
            <p:cNvSpPr txBox="1"/>
            <p:nvPr/>
          </p:nvSpPr>
          <p:spPr>
            <a:xfrm>
              <a:off x="2310136" y="4871701"/>
              <a:ext cx="758828" cy="276999"/>
            </a:xfrm>
            <a:prstGeom prst="rect">
              <a:avLst/>
            </a:prstGeom>
            <a:noFill/>
          </p:spPr>
          <p:txBody>
            <a:bodyPr wrap="square" rtlCol="0">
              <a:spAutoFit/>
            </a:bodyPr>
            <a:lstStyle/>
            <a:p>
              <a:pPr algn="r"/>
              <a:r>
                <a:rPr lang="en-US" sz="1200" b="1" dirty="0"/>
                <a:t>4.4</a:t>
              </a:r>
            </a:p>
          </p:txBody>
        </p:sp>
        <p:sp>
          <p:nvSpPr>
            <p:cNvPr id="3260" name="TextBox 3259">
              <a:extLst>
                <a:ext uri="{FF2B5EF4-FFF2-40B4-BE49-F238E27FC236}">
                  <a16:creationId xmlns:a16="http://schemas.microsoft.com/office/drawing/2014/main" id="{B8FE06EE-FFFB-37A0-7D99-592263044732}"/>
                </a:ext>
              </a:extLst>
            </p:cNvPr>
            <p:cNvSpPr txBox="1"/>
            <p:nvPr/>
          </p:nvSpPr>
          <p:spPr>
            <a:xfrm>
              <a:off x="2314504" y="4735171"/>
              <a:ext cx="758829" cy="276999"/>
            </a:xfrm>
            <a:prstGeom prst="rect">
              <a:avLst/>
            </a:prstGeom>
            <a:noFill/>
          </p:spPr>
          <p:txBody>
            <a:bodyPr wrap="square" rtlCol="0">
              <a:spAutoFit/>
            </a:bodyPr>
            <a:lstStyle/>
            <a:p>
              <a:pPr algn="r"/>
              <a:r>
                <a:rPr lang="en-US" sz="1200" b="1" dirty="0"/>
                <a:t>2.4</a:t>
              </a:r>
            </a:p>
          </p:txBody>
        </p:sp>
        <p:sp>
          <p:nvSpPr>
            <p:cNvPr id="3261" name="TextBox 3260">
              <a:extLst>
                <a:ext uri="{FF2B5EF4-FFF2-40B4-BE49-F238E27FC236}">
                  <a16:creationId xmlns:a16="http://schemas.microsoft.com/office/drawing/2014/main" id="{D35FE8B3-6C1D-ACFF-2C13-6C2D60AB3870}"/>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3262" name="TextBox 3261">
              <a:extLst>
                <a:ext uri="{FF2B5EF4-FFF2-40B4-BE49-F238E27FC236}">
                  <a16:creationId xmlns:a16="http://schemas.microsoft.com/office/drawing/2014/main" id="{89DC01BC-8C46-F4E1-6719-4EE1527E71A2}"/>
                </a:ext>
              </a:extLst>
            </p:cNvPr>
            <p:cNvSpPr txBox="1"/>
            <p:nvPr/>
          </p:nvSpPr>
          <p:spPr>
            <a:xfrm>
              <a:off x="2303524" y="5159000"/>
              <a:ext cx="786000" cy="276999"/>
            </a:xfrm>
            <a:prstGeom prst="rect">
              <a:avLst/>
            </a:prstGeom>
            <a:noFill/>
          </p:spPr>
          <p:txBody>
            <a:bodyPr wrap="square" rtlCol="0">
              <a:spAutoFit/>
            </a:bodyPr>
            <a:lstStyle/>
            <a:p>
              <a:pPr algn="r"/>
              <a:r>
                <a:rPr lang="en-US" sz="1200" b="1" dirty="0"/>
                <a:t>1.9</a:t>
              </a:r>
            </a:p>
          </p:txBody>
        </p:sp>
        <p:sp>
          <p:nvSpPr>
            <p:cNvPr id="3263" name="TextBox 3262">
              <a:extLst>
                <a:ext uri="{FF2B5EF4-FFF2-40B4-BE49-F238E27FC236}">
                  <a16:creationId xmlns:a16="http://schemas.microsoft.com/office/drawing/2014/main" id="{45AC58B4-4B89-9814-6B13-EA754E3A3858}"/>
                </a:ext>
              </a:extLst>
            </p:cNvPr>
            <p:cNvSpPr txBox="1"/>
            <p:nvPr/>
          </p:nvSpPr>
          <p:spPr>
            <a:xfrm>
              <a:off x="2196170" y="5802600"/>
              <a:ext cx="846917" cy="276999"/>
            </a:xfrm>
            <a:prstGeom prst="rect">
              <a:avLst/>
            </a:prstGeom>
            <a:noFill/>
          </p:spPr>
          <p:txBody>
            <a:bodyPr wrap="square" rtlCol="0">
              <a:spAutoFit/>
            </a:bodyPr>
            <a:lstStyle/>
            <a:p>
              <a:pPr algn="r"/>
              <a:r>
                <a:rPr lang="en-US" sz="1200" b="1" dirty="0"/>
                <a:t>351.3</a:t>
              </a:r>
            </a:p>
          </p:txBody>
        </p:sp>
        <p:sp>
          <p:nvSpPr>
            <p:cNvPr id="3338" name="TextBox 3337">
              <a:extLst>
                <a:ext uri="{FF2B5EF4-FFF2-40B4-BE49-F238E27FC236}">
                  <a16:creationId xmlns:a16="http://schemas.microsoft.com/office/drawing/2014/main" id="{4521FB0D-76AD-07A0-5797-91BC77FF29E9}"/>
                </a:ext>
              </a:extLst>
            </p:cNvPr>
            <p:cNvSpPr txBox="1"/>
            <p:nvPr/>
          </p:nvSpPr>
          <p:spPr>
            <a:xfrm>
              <a:off x="2277184" y="2846488"/>
              <a:ext cx="758828" cy="276999"/>
            </a:xfrm>
            <a:prstGeom prst="rect">
              <a:avLst/>
            </a:prstGeom>
            <a:solidFill>
              <a:srgbClr val="FFFF99"/>
            </a:solidFill>
          </p:spPr>
          <p:txBody>
            <a:bodyPr wrap="square" rtlCol="0">
              <a:spAutoFit/>
            </a:bodyPr>
            <a:lstStyle/>
            <a:p>
              <a:pPr algn="r"/>
              <a:r>
                <a:rPr lang="en-US" sz="1200" b="1" dirty="0"/>
                <a:t>.34</a:t>
              </a:r>
            </a:p>
          </p:txBody>
        </p:sp>
      </p:grpSp>
      <p:grpSp>
        <p:nvGrpSpPr>
          <p:cNvPr id="3232" name="Group 3231">
            <a:extLst>
              <a:ext uri="{FF2B5EF4-FFF2-40B4-BE49-F238E27FC236}">
                <a16:creationId xmlns:a16="http://schemas.microsoft.com/office/drawing/2014/main" id="{EBA22A33-43C3-0F40-18FC-3B0B27E37425}"/>
              </a:ext>
            </a:extLst>
          </p:cNvPr>
          <p:cNvGrpSpPr/>
          <p:nvPr/>
        </p:nvGrpSpPr>
        <p:grpSpPr>
          <a:xfrm>
            <a:off x="-6854" y="3371988"/>
            <a:ext cx="2127437" cy="2852795"/>
            <a:chOff x="116435" y="3163661"/>
            <a:chExt cx="2715022" cy="2852795"/>
          </a:xfrm>
        </p:grpSpPr>
        <p:grpSp>
          <p:nvGrpSpPr>
            <p:cNvPr id="3243" name="Group 3242">
              <a:extLst>
                <a:ext uri="{FF2B5EF4-FFF2-40B4-BE49-F238E27FC236}">
                  <a16:creationId xmlns:a16="http://schemas.microsoft.com/office/drawing/2014/main" id="{8970EADB-64AF-2FE8-009E-977062ED3645}"/>
                </a:ext>
              </a:extLst>
            </p:cNvPr>
            <p:cNvGrpSpPr/>
            <p:nvPr/>
          </p:nvGrpSpPr>
          <p:grpSpPr>
            <a:xfrm>
              <a:off x="116435" y="3163661"/>
              <a:ext cx="2715022" cy="2573082"/>
              <a:chOff x="51410" y="2261711"/>
              <a:chExt cx="2715022" cy="2573082"/>
            </a:xfrm>
          </p:grpSpPr>
          <p:sp>
            <p:nvSpPr>
              <p:cNvPr id="3245" name="TextBox 3244">
                <a:extLst>
                  <a:ext uri="{FF2B5EF4-FFF2-40B4-BE49-F238E27FC236}">
                    <a16:creationId xmlns:a16="http://schemas.microsoft.com/office/drawing/2014/main" id="{FCC999A7-180A-7795-7014-7CCD31FF4E5B}"/>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46" name="TextBox 3245">
                <a:extLst>
                  <a:ext uri="{FF2B5EF4-FFF2-40B4-BE49-F238E27FC236}">
                    <a16:creationId xmlns:a16="http://schemas.microsoft.com/office/drawing/2014/main" id="{B2445396-4AA9-F0D9-0DDF-6C3076CEA5B5}"/>
                  </a:ext>
                </a:extLst>
              </p:cNvPr>
              <p:cNvSpPr txBox="1"/>
              <p:nvPr/>
            </p:nvSpPr>
            <p:spPr>
              <a:xfrm>
                <a:off x="79041" y="3468397"/>
                <a:ext cx="2429082" cy="276999"/>
              </a:xfrm>
              <a:prstGeom prst="rect">
                <a:avLst/>
              </a:prstGeom>
              <a:noFill/>
            </p:spPr>
            <p:txBody>
              <a:bodyPr wrap="square" rtlCol="0">
                <a:spAutoFit/>
              </a:bodyPr>
              <a:lstStyle/>
              <a:p>
                <a:r>
                  <a:rPr lang="en-US" sz="1200" dirty="0"/>
                  <a:t>Warehouse ops (year) </a:t>
                </a:r>
              </a:p>
            </p:txBody>
          </p:sp>
          <p:sp>
            <p:nvSpPr>
              <p:cNvPr id="3247" name="TextBox 3246">
                <a:extLst>
                  <a:ext uri="{FF2B5EF4-FFF2-40B4-BE49-F238E27FC236}">
                    <a16:creationId xmlns:a16="http://schemas.microsoft.com/office/drawing/2014/main" id="{61A7BF21-1EBE-6DCF-DF69-C3E0DA1DBB80}"/>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248" name="TextBox 3247">
                <a:extLst>
                  <a:ext uri="{FF2B5EF4-FFF2-40B4-BE49-F238E27FC236}">
                    <a16:creationId xmlns:a16="http://schemas.microsoft.com/office/drawing/2014/main" id="{12802690-A512-F718-C487-DBD2DAECB7B2}"/>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249" name="TextBox 3248">
                <a:extLst>
                  <a:ext uri="{FF2B5EF4-FFF2-40B4-BE49-F238E27FC236}">
                    <a16:creationId xmlns:a16="http://schemas.microsoft.com/office/drawing/2014/main" id="{3E4D07B4-66AA-6FE1-83F8-19C0CB46AFB3}"/>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50" name="TextBox 3249">
                <a:extLst>
                  <a:ext uri="{FF2B5EF4-FFF2-40B4-BE49-F238E27FC236}">
                    <a16:creationId xmlns:a16="http://schemas.microsoft.com/office/drawing/2014/main" id="{49E212D8-E605-FF53-34B2-05DAF1DD9ED5}"/>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251" name="TextBox 3250">
                <a:extLst>
                  <a:ext uri="{FF2B5EF4-FFF2-40B4-BE49-F238E27FC236}">
                    <a16:creationId xmlns:a16="http://schemas.microsoft.com/office/drawing/2014/main" id="{CD2F1DC3-66D1-D81C-048A-DFDD217A7E88}"/>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252" name="TextBox 3251">
                <a:extLst>
                  <a:ext uri="{FF2B5EF4-FFF2-40B4-BE49-F238E27FC236}">
                    <a16:creationId xmlns:a16="http://schemas.microsoft.com/office/drawing/2014/main" id="{E1A960D6-3D23-7024-7A23-DDB21F757E58}"/>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253" name="TextBox 3252">
                <a:extLst>
                  <a:ext uri="{FF2B5EF4-FFF2-40B4-BE49-F238E27FC236}">
                    <a16:creationId xmlns:a16="http://schemas.microsoft.com/office/drawing/2014/main" id="{EAD4D4D1-E7FF-2526-A716-207654557401}"/>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44" name="TextBox 3243">
              <a:extLst>
                <a:ext uri="{FF2B5EF4-FFF2-40B4-BE49-F238E27FC236}">
                  <a16:creationId xmlns:a16="http://schemas.microsoft.com/office/drawing/2014/main" id="{B3DFDD21-EFA4-3B92-D55D-1384D4D04D0A}"/>
                </a:ext>
              </a:extLst>
            </p:cNvPr>
            <p:cNvSpPr txBox="1"/>
            <p:nvPr/>
          </p:nvSpPr>
          <p:spPr>
            <a:xfrm>
              <a:off x="128893" y="5739457"/>
              <a:ext cx="2161122" cy="276999"/>
            </a:xfrm>
            <a:prstGeom prst="rect">
              <a:avLst/>
            </a:prstGeom>
            <a:noFill/>
          </p:spPr>
          <p:txBody>
            <a:bodyPr wrap="square" rtlCol="0">
              <a:spAutoFit/>
            </a:bodyPr>
            <a:lstStyle/>
            <a:p>
              <a:r>
                <a:rPr lang="en-US" sz="1200" b="1" dirty="0"/>
                <a:t>Purchase GHG credits</a:t>
              </a:r>
            </a:p>
          </p:txBody>
        </p:sp>
      </p:grpSp>
      <p:grpSp>
        <p:nvGrpSpPr>
          <p:cNvPr id="3233" name="Group 3232">
            <a:extLst>
              <a:ext uri="{FF2B5EF4-FFF2-40B4-BE49-F238E27FC236}">
                <a16:creationId xmlns:a16="http://schemas.microsoft.com/office/drawing/2014/main" id="{81FB7344-BCFB-EFE4-A133-CA06427E8741}"/>
              </a:ext>
            </a:extLst>
          </p:cNvPr>
          <p:cNvGrpSpPr/>
          <p:nvPr/>
        </p:nvGrpSpPr>
        <p:grpSpPr>
          <a:xfrm>
            <a:off x="10015" y="3627697"/>
            <a:ext cx="2290621" cy="2620783"/>
            <a:chOff x="135733" y="3147241"/>
            <a:chExt cx="2290621" cy="2620783"/>
          </a:xfrm>
        </p:grpSpPr>
        <p:cxnSp>
          <p:nvCxnSpPr>
            <p:cNvPr id="3236" name="Straight Connector 3235">
              <a:extLst>
                <a:ext uri="{FF2B5EF4-FFF2-40B4-BE49-F238E27FC236}">
                  <a16:creationId xmlns:a16="http://schemas.microsoft.com/office/drawing/2014/main" id="{90881B03-4114-C6AF-BD13-28C6BAC95AB9}"/>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7" name="Straight Connector 3236">
              <a:extLst>
                <a:ext uri="{FF2B5EF4-FFF2-40B4-BE49-F238E27FC236}">
                  <a16:creationId xmlns:a16="http://schemas.microsoft.com/office/drawing/2014/main" id="{32A54D70-32DE-D237-5CC2-F32036FB4D8F}"/>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8" name="Straight Connector 3237">
              <a:extLst>
                <a:ext uri="{FF2B5EF4-FFF2-40B4-BE49-F238E27FC236}">
                  <a16:creationId xmlns:a16="http://schemas.microsoft.com/office/drawing/2014/main" id="{C596AD71-3019-1B45-04ED-09463A3DDDE1}"/>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0" name="Straight Connector 3239">
              <a:extLst>
                <a:ext uri="{FF2B5EF4-FFF2-40B4-BE49-F238E27FC236}">
                  <a16:creationId xmlns:a16="http://schemas.microsoft.com/office/drawing/2014/main" id="{3BD01567-B227-473B-7F94-F41EC95E7B61}"/>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1" name="Straight Connector 3240">
              <a:extLst>
                <a:ext uri="{FF2B5EF4-FFF2-40B4-BE49-F238E27FC236}">
                  <a16:creationId xmlns:a16="http://schemas.microsoft.com/office/drawing/2014/main" id="{2642C907-2957-BAB7-E365-F798A00FB150}"/>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2" name="Straight Connector 3241">
              <a:extLst>
                <a:ext uri="{FF2B5EF4-FFF2-40B4-BE49-F238E27FC236}">
                  <a16:creationId xmlns:a16="http://schemas.microsoft.com/office/drawing/2014/main" id="{FD511BA6-EC0F-5BB2-3073-9A6247342C02}"/>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34" name="TextBox 3233">
            <a:extLst>
              <a:ext uri="{FF2B5EF4-FFF2-40B4-BE49-F238E27FC236}">
                <a16:creationId xmlns:a16="http://schemas.microsoft.com/office/drawing/2014/main" id="{9EA44CB2-2425-1136-778A-64886F5E6A41}"/>
              </a:ext>
            </a:extLst>
          </p:cNvPr>
          <p:cNvSpPr txBox="1"/>
          <p:nvPr/>
        </p:nvSpPr>
        <p:spPr>
          <a:xfrm>
            <a:off x="39868" y="3109739"/>
            <a:ext cx="3185676" cy="276999"/>
          </a:xfrm>
          <a:prstGeom prst="rect">
            <a:avLst/>
          </a:prstGeom>
          <a:noFill/>
        </p:spPr>
        <p:txBody>
          <a:bodyPr wrap="square" rtlCol="0">
            <a:spAutoFit/>
          </a:bodyPr>
          <a:lstStyle/>
          <a:p>
            <a:r>
              <a:rPr lang="en-US" sz="1200" b="1" dirty="0"/>
              <a:t>DT Baseline </a:t>
            </a:r>
            <a:r>
              <a:rPr lang="en-US" sz="1200" dirty="0">
                <a:solidFill>
                  <a:srgbClr val="FF0000"/>
                </a:solidFill>
              </a:rPr>
              <a:t>(metric tons of CO2e) </a:t>
            </a:r>
          </a:p>
        </p:txBody>
      </p:sp>
      <p:sp>
        <p:nvSpPr>
          <p:cNvPr id="3235" name="TextBox 3234">
            <a:extLst>
              <a:ext uri="{FF2B5EF4-FFF2-40B4-BE49-F238E27FC236}">
                <a16:creationId xmlns:a16="http://schemas.microsoft.com/office/drawing/2014/main" id="{B3373D09-00C1-7B00-F2E8-2720B8C54344}"/>
              </a:ext>
            </a:extLst>
          </p:cNvPr>
          <p:cNvSpPr txBox="1"/>
          <p:nvPr/>
        </p:nvSpPr>
        <p:spPr>
          <a:xfrm>
            <a:off x="-20448" y="6343265"/>
            <a:ext cx="668822" cy="307777"/>
          </a:xfrm>
          <a:prstGeom prst="rect">
            <a:avLst/>
          </a:prstGeom>
          <a:noFill/>
        </p:spPr>
        <p:txBody>
          <a:bodyPr wrap="square" rtlCol="0">
            <a:spAutoFit/>
          </a:bodyPr>
          <a:lstStyle/>
          <a:p>
            <a:r>
              <a:rPr lang="en-US" sz="1400" b="1" dirty="0"/>
              <a:t>Total</a:t>
            </a:r>
          </a:p>
        </p:txBody>
      </p:sp>
      <p:cxnSp>
        <p:nvCxnSpPr>
          <p:cNvPr id="3264" name="Straight Connector 3263">
            <a:extLst>
              <a:ext uri="{FF2B5EF4-FFF2-40B4-BE49-F238E27FC236}">
                <a16:creationId xmlns:a16="http://schemas.microsoft.com/office/drawing/2014/main" id="{F157BE77-D995-1E60-CE4F-DCC7EF9E4049}"/>
              </a:ext>
            </a:extLst>
          </p:cNvPr>
          <p:cNvCxnSpPr>
            <a:cxnSpLocks/>
          </p:cNvCxnSpPr>
          <p:nvPr/>
        </p:nvCxnSpPr>
        <p:spPr>
          <a:xfrm>
            <a:off x="27557" y="3379273"/>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268" name="Group 3267">
            <a:extLst>
              <a:ext uri="{FF2B5EF4-FFF2-40B4-BE49-F238E27FC236}">
                <a16:creationId xmlns:a16="http://schemas.microsoft.com/office/drawing/2014/main" id="{10FD2FCA-AFE5-4FCB-1F96-A10BD564825D}"/>
              </a:ext>
            </a:extLst>
          </p:cNvPr>
          <p:cNvGrpSpPr/>
          <p:nvPr/>
        </p:nvGrpSpPr>
        <p:grpSpPr>
          <a:xfrm>
            <a:off x="8906770" y="3380144"/>
            <a:ext cx="625591" cy="3219411"/>
            <a:chOff x="2196170" y="2860188"/>
            <a:chExt cx="905724" cy="3219411"/>
          </a:xfrm>
        </p:grpSpPr>
        <p:sp>
          <p:nvSpPr>
            <p:cNvPr id="3291" name="TextBox 3290">
              <a:extLst>
                <a:ext uri="{FF2B5EF4-FFF2-40B4-BE49-F238E27FC236}">
                  <a16:creationId xmlns:a16="http://schemas.microsoft.com/office/drawing/2014/main" id="{3C8417BA-5F81-E357-851F-7B38498ED588}"/>
                </a:ext>
              </a:extLst>
            </p:cNvPr>
            <p:cNvSpPr txBox="1"/>
            <p:nvPr/>
          </p:nvSpPr>
          <p:spPr>
            <a:xfrm>
              <a:off x="2316049" y="2860188"/>
              <a:ext cx="758828" cy="276999"/>
            </a:xfrm>
            <a:prstGeom prst="rect">
              <a:avLst/>
            </a:prstGeom>
            <a:noFill/>
          </p:spPr>
          <p:txBody>
            <a:bodyPr wrap="square" rtlCol="0">
              <a:spAutoFit/>
            </a:bodyPr>
            <a:lstStyle/>
            <a:p>
              <a:pPr algn="r"/>
              <a:r>
                <a:rPr lang="en-US" sz="1200" b="1" dirty="0"/>
                <a:t>.50</a:t>
              </a:r>
            </a:p>
          </p:txBody>
        </p:sp>
        <p:sp>
          <p:nvSpPr>
            <p:cNvPr id="3292" name="TextBox 3291">
              <a:extLst>
                <a:ext uri="{FF2B5EF4-FFF2-40B4-BE49-F238E27FC236}">
                  <a16:creationId xmlns:a16="http://schemas.microsoft.com/office/drawing/2014/main" id="{AEE8260D-B65E-028E-9D69-51133F9BFDB8}"/>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309</a:t>
              </a:r>
            </a:p>
          </p:txBody>
        </p:sp>
        <p:sp>
          <p:nvSpPr>
            <p:cNvPr id="3293" name="TextBox 3292">
              <a:extLst>
                <a:ext uri="{FF2B5EF4-FFF2-40B4-BE49-F238E27FC236}">
                  <a16:creationId xmlns:a16="http://schemas.microsoft.com/office/drawing/2014/main" id="{D294325E-D10F-22D6-7E7E-7C7B2628870B}"/>
                </a:ext>
              </a:extLst>
            </p:cNvPr>
            <p:cNvSpPr txBox="1"/>
            <p:nvPr/>
          </p:nvSpPr>
          <p:spPr>
            <a:xfrm>
              <a:off x="2316555" y="3604084"/>
              <a:ext cx="758829" cy="276999"/>
            </a:xfrm>
            <a:prstGeom prst="rect">
              <a:avLst/>
            </a:prstGeom>
            <a:noFill/>
          </p:spPr>
          <p:txBody>
            <a:bodyPr wrap="square" rtlCol="0">
              <a:spAutoFit/>
            </a:bodyPr>
            <a:lstStyle/>
            <a:p>
              <a:pPr algn="r"/>
              <a:r>
                <a:rPr lang="en-US" sz="1200" b="1" dirty="0"/>
                <a:t>3.6</a:t>
              </a:r>
            </a:p>
          </p:txBody>
        </p:sp>
        <p:sp>
          <p:nvSpPr>
            <p:cNvPr id="3294" name="TextBox 3293">
              <a:extLst>
                <a:ext uri="{FF2B5EF4-FFF2-40B4-BE49-F238E27FC236}">
                  <a16:creationId xmlns:a16="http://schemas.microsoft.com/office/drawing/2014/main" id="{3E30C5D0-868A-A271-E566-C49472D23C05}"/>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.99</a:t>
              </a:r>
            </a:p>
          </p:txBody>
        </p:sp>
        <p:sp>
          <p:nvSpPr>
            <p:cNvPr id="3295" name="TextBox 3294">
              <a:extLst>
                <a:ext uri="{FF2B5EF4-FFF2-40B4-BE49-F238E27FC236}">
                  <a16:creationId xmlns:a16="http://schemas.microsoft.com/office/drawing/2014/main" id="{78020DEC-9357-EFB3-A618-7332E274CACC}"/>
                </a:ext>
              </a:extLst>
            </p:cNvPr>
            <p:cNvSpPr txBox="1"/>
            <p:nvPr/>
          </p:nvSpPr>
          <p:spPr>
            <a:xfrm>
              <a:off x="2310062" y="4248014"/>
              <a:ext cx="758829" cy="276999"/>
            </a:xfrm>
            <a:prstGeom prst="rect">
              <a:avLst/>
            </a:prstGeom>
            <a:noFill/>
          </p:spPr>
          <p:txBody>
            <a:bodyPr wrap="square" rtlCol="0">
              <a:spAutoFit/>
            </a:bodyPr>
            <a:lstStyle/>
            <a:p>
              <a:pPr algn="r"/>
              <a:r>
                <a:rPr lang="en-US" sz="1200" b="1" dirty="0"/>
                <a:t>61.1</a:t>
              </a:r>
            </a:p>
          </p:txBody>
        </p:sp>
        <p:sp>
          <p:nvSpPr>
            <p:cNvPr id="3296" name="TextBox 3295">
              <a:extLst>
                <a:ext uri="{FF2B5EF4-FFF2-40B4-BE49-F238E27FC236}">
                  <a16:creationId xmlns:a16="http://schemas.microsoft.com/office/drawing/2014/main" id="{0E3CF7B1-3DED-AE82-4D71-7D7A40EAD721}"/>
                </a:ext>
              </a:extLst>
            </p:cNvPr>
            <p:cNvSpPr txBox="1"/>
            <p:nvPr/>
          </p:nvSpPr>
          <p:spPr>
            <a:xfrm>
              <a:off x="2343065" y="4871701"/>
              <a:ext cx="758829" cy="276999"/>
            </a:xfrm>
            <a:prstGeom prst="rect">
              <a:avLst/>
            </a:prstGeom>
            <a:noFill/>
          </p:spPr>
          <p:txBody>
            <a:bodyPr wrap="square" rtlCol="0">
              <a:spAutoFit/>
            </a:bodyPr>
            <a:lstStyle/>
            <a:p>
              <a:pPr algn="r"/>
              <a:r>
                <a:rPr lang="en-US" sz="1200" b="1" dirty="0"/>
                <a:t>----</a:t>
              </a:r>
            </a:p>
          </p:txBody>
        </p:sp>
        <p:sp>
          <p:nvSpPr>
            <p:cNvPr id="3297" name="TextBox 3296">
              <a:extLst>
                <a:ext uri="{FF2B5EF4-FFF2-40B4-BE49-F238E27FC236}">
                  <a16:creationId xmlns:a16="http://schemas.microsoft.com/office/drawing/2014/main" id="{2E12FA38-2F4F-EFCA-EF31-EE1EF2F60264}"/>
                </a:ext>
              </a:extLst>
            </p:cNvPr>
            <p:cNvSpPr txBox="1"/>
            <p:nvPr/>
          </p:nvSpPr>
          <p:spPr>
            <a:xfrm>
              <a:off x="2314504" y="4735171"/>
              <a:ext cx="758829" cy="276999"/>
            </a:xfrm>
            <a:prstGeom prst="rect">
              <a:avLst/>
            </a:prstGeom>
            <a:noFill/>
          </p:spPr>
          <p:txBody>
            <a:bodyPr wrap="square" rtlCol="0">
              <a:spAutoFit/>
            </a:bodyPr>
            <a:lstStyle/>
            <a:p>
              <a:pPr algn="r"/>
              <a:r>
                <a:rPr lang="en-US" sz="1200" b="1" dirty="0">
                  <a:solidFill>
                    <a:srgbClr val="008000"/>
                  </a:solidFill>
                </a:rPr>
                <a:t>1.2</a:t>
              </a:r>
            </a:p>
          </p:txBody>
        </p:sp>
        <p:sp>
          <p:nvSpPr>
            <p:cNvPr id="3298" name="TextBox 3297">
              <a:extLst>
                <a:ext uri="{FF2B5EF4-FFF2-40B4-BE49-F238E27FC236}">
                  <a16:creationId xmlns:a16="http://schemas.microsoft.com/office/drawing/2014/main" id="{962D49E4-76EE-8787-7CB3-689730F49220}"/>
                </a:ext>
              </a:extLst>
            </p:cNvPr>
            <p:cNvSpPr txBox="1"/>
            <p:nvPr/>
          </p:nvSpPr>
          <p:spPr>
            <a:xfrm>
              <a:off x="2314504" y="5443599"/>
              <a:ext cx="758828" cy="276999"/>
            </a:xfrm>
            <a:prstGeom prst="rect">
              <a:avLst/>
            </a:prstGeom>
            <a:noFill/>
          </p:spPr>
          <p:txBody>
            <a:bodyPr wrap="square" rtlCol="0">
              <a:spAutoFit/>
            </a:bodyPr>
            <a:lstStyle/>
            <a:p>
              <a:pPr algn="r"/>
              <a:r>
                <a:rPr lang="en-US" sz="1200" b="1" dirty="0">
                  <a:solidFill>
                    <a:srgbClr val="008000"/>
                  </a:solidFill>
                </a:rPr>
                <a:t>---</a:t>
              </a:r>
            </a:p>
          </p:txBody>
        </p:sp>
        <p:sp>
          <p:nvSpPr>
            <p:cNvPr id="3299" name="TextBox 3298">
              <a:extLst>
                <a:ext uri="{FF2B5EF4-FFF2-40B4-BE49-F238E27FC236}">
                  <a16:creationId xmlns:a16="http://schemas.microsoft.com/office/drawing/2014/main" id="{2B94760D-B946-AECB-193C-5B2B88FA53F0}"/>
                </a:ext>
              </a:extLst>
            </p:cNvPr>
            <p:cNvSpPr txBox="1"/>
            <p:nvPr/>
          </p:nvSpPr>
          <p:spPr>
            <a:xfrm>
              <a:off x="2303524" y="5159000"/>
              <a:ext cx="786000" cy="276999"/>
            </a:xfrm>
            <a:prstGeom prst="rect">
              <a:avLst/>
            </a:prstGeom>
            <a:noFill/>
          </p:spPr>
          <p:txBody>
            <a:bodyPr wrap="square" rtlCol="0">
              <a:spAutoFit/>
            </a:bodyPr>
            <a:lstStyle/>
            <a:p>
              <a:pPr algn="r"/>
              <a:r>
                <a:rPr lang="en-US" sz="1200" b="1" dirty="0"/>
                <a:t>----</a:t>
              </a:r>
            </a:p>
          </p:txBody>
        </p:sp>
        <p:sp>
          <p:nvSpPr>
            <p:cNvPr id="3300" name="TextBox 3299">
              <a:extLst>
                <a:ext uri="{FF2B5EF4-FFF2-40B4-BE49-F238E27FC236}">
                  <a16:creationId xmlns:a16="http://schemas.microsoft.com/office/drawing/2014/main" id="{78A485C5-EBC9-72DF-A1C5-82E2EA50A663}"/>
                </a:ext>
              </a:extLst>
            </p:cNvPr>
            <p:cNvSpPr txBox="1"/>
            <p:nvPr/>
          </p:nvSpPr>
          <p:spPr>
            <a:xfrm>
              <a:off x="2196170" y="5802600"/>
              <a:ext cx="846918" cy="276999"/>
            </a:xfrm>
            <a:prstGeom prst="rect">
              <a:avLst/>
            </a:prstGeom>
            <a:noFill/>
          </p:spPr>
          <p:txBody>
            <a:bodyPr wrap="square" rtlCol="0">
              <a:spAutoFit/>
            </a:bodyPr>
            <a:lstStyle/>
            <a:p>
              <a:pPr algn="r"/>
              <a:r>
                <a:rPr lang="en-US" sz="1200" b="1" dirty="0">
                  <a:solidFill>
                    <a:srgbClr val="FF0000"/>
                  </a:solidFill>
                </a:rPr>
                <a:t>376.4</a:t>
              </a:r>
            </a:p>
          </p:txBody>
        </p:sp>
      </p:grpSp>
      <p:grpSp>
        <p:nvGrpSpPr>
          <p:cNvPr id="3269" name="Group 3268">
            <a:extLst>
              <a:ext uri="{FF2B5EF4-FFF2-40B4-BE49-F238E27FC236}">
                <a16:creationId xmlns:a16="http://schemas.microsoft.com/office/drawing/2014/main" id="{1B76B560-C061-4478-CCA6-4E3ED3E482A0}"/>
              </a:ext>
            </a:extLst>
          </p:cNvPr>
          <p:cNvGrpSpPr/>
          <p:nvPr/>
        </p:nvGrpSpPr>
        <p:grpSpPr>
          <a:xfrm>
            <a:off x="7202063" y="3386465"/>
            <a:ext cx="2127437" cy="2852795"/>
            <a:chOff x="116435" y="3163661"/>
            <a:chExt cx="2715022" cy="2852795"/>
          </a:xfrm>
        </p:grpSpPr>
        <p:grpSp>
          <p:nvGrpSpPr>
            <p:cNvPr id="3280" name="Group 3279">
              <a:extLst>
                <a:ext uri="{FF2B5EF4-FFF2-40B4-BE49-F238E27FC236}">
                  <a16:creationId xmlns:a16="http://schemas.microsoft.com/office/drawing/2014/main" id="{1ADDF209-92B5-F1B8-2575-EF4C7F65DFBC}"/>
                </a:ext>
              </a:extLst>
            </p:cNvPr>
            <p:cNvGrpSpPr/>
            <p:nvPr/>
          </p:nvGrpSpPr>
          <p:grpSpPr>
            <a:xfrm>
              <a:off x="116435" y="3163661"/>
              <a:ext cx="2715022" cy="2573082"/>
              <a:chOff x="51410" y="2261711"/>
              <a:chExt cx="2715022" cy="2573082"/>
            </a:xfrm>
          </p:grpSpPr>
          <p:sp>
            <p:nvSpPr>
              <p:cNvPr id="3282" name="TextBox 3281">
                <a:extLst>
                  <a:ext uri="{FF2B5EF4-FFF2-40B4-BE49-F238E27FC236}">
                    <a16:creationId xmlns:a16="http://schemas.microsoft.com/office/drawing/2014/main" id="{9B2D5308-BFDE-DDF0-96FB-8A1A798F9A2F}"/>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83" name="TextBox 3282">
                <a:extLst>
                  <a:ext uri="{FF2B5EF4-FFF2-40B4-BE49-F238E27FC236}">
                    <a16:creationId xmlns:a16="http://schemas.microsoft.com/office/drawing/2014/main" id="{BF56F4FC-FBB7-D744-B408-511F7C055412}"/>
                  </a:ext>
                </a:extLst>
              </p:cNvPr>
              <p:cNvSpPr txBox="1"/>
              <p:nvPr/>
            </p:nvSpPr>
            <p:spPr>
              <a:xfrm>
                <a:off x="79040" y="3468397"/>
                <a:ext cx="2371690" cy="276999"/>
              </a:xfrm>
              <a:prstGeom prst="rect">
                <a:avLst/>
              </a:prstGeom>
              <a:noFill/>
            </p:spPr>
            <p:txBody>
              <a:bodyPr wrap="square" rtlCol="0">
                <a:spAutoFit/>
              </a:bodyPr>
              <a:lstStyle/>
              <a:p>
                <a:r>
                  <a:rPr lang="en-US" sz="1200" dirty="0"/>
                  <a:t>Warehouse ops (year) </a:t>
                </a:r>
              </a:p>
            </p:txBody>
          </p:sp>
          <p:sp>
            <p:nvSpPr>
              <p:cNvPr id="3284" name="TextBox 3283">
                <a:extLst>
                  <a:ext uri="{FF2B5EF4-FFF2-40B4-BE49-F238E27FC236}">
                    <a16:creationId xmlns:a16="http://schemas.microsoft.com/office/drawing/2014/main" id="{9431137D-CE4B-718D-8391-8E28E0E4BF45}"/>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285" name="TextBox 3284">
                <a:extLst>
                  <a:ext uri="{FF2B5EF4-FFF2-40B4-BE49-F238E27FC236}">
                    <a16:creationId xmlns:a16="http://schemas.microsoft.com/office/drawing/2014/main" id="{B52E1894-D854-2355-802E-4F27E04F5E1A}"/>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286" name="TextBox 3285">
                <a:extLst>
                  <a:ext uri="{FF2B5EF4-FFF2-40B4-BE49-F238E27FC236}">
                    <a16:creationId xmlns:a16="http://schemas.microsoft.com/office/drawing/2014/main" id="{7C192A1F-4155-E382-3F0A-2A63761B7FD3}"/>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87" name="TextBox 3286">
                <a:extLst>
                  <a:ext uri="{FF2B5EF4-FFF2-40B4-BE49-F238E27FC236}">
                    <a16:creationId xmlns:a16="http://schemas.microsoft.com/office/drawing/2014/main" id="{1007E59A-3841-F6D9-4B06-295713FCA9D1}"/>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288" name="TextBox 3287">
                <a:extLst>
                  <a:ext uri="{FF2B5EF4-FFF2-40B4-BE49-F238E27FC236}">
                    <a16:creationId xmlns:a16="http://schemas.microsoft.com/office/drawing/2014/main" id="{22B70831-FF75-198A-8818-21B408FCE229}"/>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289" name="TextBox 3288">
                <a:extLst>
                  <a:ext uri="{FF2B5EF4-FFF2-40B4-BE49-F238E27FC236}">
                    <a16:creationId xmlns:a16="http://schemas.microsoft.com/office/drawing/2014/main" id="{3EAAB7F0-5743-565B-6924-532EC1363803}"/>
                  </a:ext>
                </a:extLst>
              </p:cNvPr>
              <p:cNvSpPr txBox="1"/>
              <p:nvPr/>
            </p:nvSpPr>
            <p:spPr>
              <a:xfrm>
                <a:off x="238386" y="4133238"/>
                <a:ext cx="1672536" cy="276999"/>
              </a:xfrm>
              <a:prstGeom prst="rect">
                <a:avLst/>
              </a:prstGeom>
              <a:noFill/>
            </p:spPr>
            <p:txBody>
              <a:bodyPr wrap="square" rtlCol="0">
                <a:spAutoFit/>
              </a:bodyPr>
              <a:lstStyle/>
              <a:p>
                <a:r>
                  <a:rPr lang="en-US" sz="1200" dirty="0">
                    <a:solidFill>
                      <a:schemeClr val="accent6">
                        <a:lumMod val="75000"/>
                      </a:schemeClr>
                    </a:solidFill>
                  </a:rPr>
                  <a:t>- </a:t>
                </a:r>
                <a:r>
                  <a:rPr lang="en-US" sz="1200" b="1" dirty="0">
                    <a:solidFill>
                      <a:schemeClr val="accent6">
                        <a:lumMod val="75000"/>
                      </a:schemeClr>
                    </a:solidFill>
                  </a:rPr>
                  <a:t>forklift ops </a:t>
                </a:r>
              </a:p>
            </p:txBody>
          </p:sp>
          <p:sp>
            <p:nvSpPr>
              <p:cNvPr id="3290" name="TextBox 3289">
                <a:extLst>
                  <a:ext uri="{FF2B5EF4-FFF2-40B4-BE49-F238E27FC236}">
                    <a16:creationId xmlns:a16="http://schemas.microsoft.com/office/drawing/2014/main" id="{CAD33A2E-C3BB-4236-5404-86CA07356923}"/>
                  </a:ext>
                </a:extLst>
              </p:cNvPr>
              <p:cNvSpPr txBox="1"/>
              <p:nvPr/>
            </p:nvSpPr>
            <p:spPr>
              <a:xfrm>
                <a:off x="237330" y="42884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81" name="TextBox 3280">
              <a:extLst>
                <a:ext uri="{FF2B5EF4-FFF2-40B4-BE49-F238E27FC236}">
                  <a16:creationId xmlns:a16="http://schemas.microsoft.com/office/drawing/2014/main" id="{EFC77383-065C-2FAD-6530-448CE805C2E0}"/>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270" name="Group 3269">
            <a:extLst>
              <a:ext uri="{FF2B5EF4-FFF2-40B4-BE49-F238E27FC236}">
                <a16:creationId xmlns:a16="http://schemas.microsoft.com/office/drawing/2014/main" id="{C48114B9-9DFB-246F-3A06-1CB1809CBE80}"/>
              </a:ext>
            </a:extLst>
          </p:cNvPr>
          <p:cNvGrpSpPr/>
          <p:nvPr/>
        </p:nvGrpSpPr>
        <p:grpSpPr>
          <a:xfrm>
            <a:off x="7218932" y="3642174"/>
            <a:ext cx="2290621" cy="2620783"/>
            <a:chOff x="135733" y="3147241"/>
            <a:chExt cx="2290621" cy="2620783"/>
          </a:xfrm>
        </p:grpSpPr>
        <p:cxnSp>
          <p:nvCxnSpPr>
            <p:cNvPr id="3273" name="Straight Connector 3272">
              <a:extLst>
                <a:ext uri="{FF2B5EF4-FFF2-40B4-BE49-F238E27FC236}">
                  <a16:creationId xmlns:a16="http://schemas.microsoft.com/office/drawing/2014/main" id="{D180DACB-7A73-6B44-89E4-4A7089225467}"/>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4" name="Straight Connector 3273">
              <a:extLst>
                <a:ext uri="{FF2B5EF4-FFF2-40B4-BE49-F238E27FC236}">
                  <a16:creationId xmlns:a16="http://schemas.microsoft.com/office/drawing/2014/main" id="{EB8B27BB-A045-D30F-8DCD-2315FFA49CE7}"/>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5" name="Straight Connector 3274">
              <a:extLst>
                <a:ext uri="{FF2B5EF4-FFF2-40B4-BE49-F238E27FC236}">
                  <a16:creationId xmlns:a16="http://schemas.microsoft.com/office/drawing/2014/main" id="{72227506-AA96-6ACD-42C8-56616A493219}"/>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6" name="Straight Connector 3275">
              <a:extLst>
                <a:ext uri="{FF2B5EF4-FFF2-40B4-BE49-F238E27FC236}">
                  <a16:creationId xmlns:a16="http://schemas.microsoft.com/office/drawing/2014/main" id="{3ADB5EAC-D4F0-F658-50BB-B7F8FB69B15E}"/>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7" name="Straight Connector 3276">
              <a:extLst>
                <a:ext uri="{FF2B5EF4-FFF2-40B4-BE49-F238E27FC236}">
                  <a16:creationId xmlns:a16="http://schemas.microsoft.com/office/drawing/2014/main" id="{B7F2023C-0E88-A853-54D7-E7FEB45C2BF0}"/>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8" name="Straight Connector 3277">
              <a:extLst>
                <a:ext uri="{FF2B5EF4-FFF2-40B4-BE49-F238E27FC236}">
                  <a16:creationId xmlns:a16="http://schemas.microsoft.com/office/drawing/2014/main" id="{4D8B9571-5B38-00A4-4E46-27A3A67F10B5}"/>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9" name="Straight Connector 3278">
              <a:extLst>
                <a:ext uri="{FF2B5EF4-FFF2-40B4-BE49-F238E27FC236}">
                  <a16:creationId xmlns:a16="http://schemas.microsoft.com/office/drawing/2014/main" id="{5DF74FC1-0E7B-6C80-7B91-DFF987D63DB1}"/>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71" name="TextBox 3270">
            <a:extLst>
              <a:ext uri="{FF2B5EF4-FFF2-40B4-BE49-F238E27FC236}">
                <a16:creationId xmlns:a16="http://schemas.microsoft.com/office/drawing/2014/main" id="{617ACA76-4AEA-F355-826F-026AE65A870C}"/>
              </a:ext>
            </a:extLst>
          </p:cNvPr>
          <p:cNvSpPr txBox="1"/>
          <p:nvPr/>
        </p:nvSpPr>
        <p:spPr>
          <a:xfrm>
            <a:off x="7248785" y="3124216"/>
            <a:ext cx="3185676" cy="276999"/>
          </a:xfrm>
          <a:prstGeom prst="rect">
            <a:avLst/>
          </a:prstGeom>
          <a:noFill/>
        </p:spPr>
        <p:txBody>
          <a:bodyPr wrap="square" rtlCol="0">
            <a:spAutoFit/>
          </a:bodyPr>
          <a:lstStyle/>
          <a:p>
            <a:r>
              <a:rPr lang="en-US" sz="1200" b="1" dirty="0"/>
              <a:t>In Process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sp>
        <p:nvSpPr>
          <p:cNvPr id="3272" name="TextBox 3271">
            <a:extLst>
              <a:ext uri="{FF2B5EF4-FFF2-40B4-BE49-F238E27FC236}">
                <a16:creationId xmlns:a16="http://schemas.microsoft.com/office/drawing/2014/main" id="{8F969267-FCE3-8789-4839-5B73ED84062F}"/>
              </a:ext>
            </a:extLst>
          </p:cNvPr>
          <p:cNvSpPr txBox="1"/>
          <p:nvPr/>
        </p:nvSpPr>
        <p:spPr>
          <a:xfrm>
            <a:off x="7188468" y="6357742"/>
            <a:ext cx="1359007" cy="307777"/>
          </a:xfrm>
          <a:prstGeom prst="rect">
            <a:avLst/>
          </a:prstGeom>
          <a:noFill/>
        </p:spPr>
        <p:txBody>
          <a:bodyPr wrap="square" rtlCol="0">
            <a:spAutoFit/>
          </a:bodyPr>
          <a:lstStyle/>
          <a:p>
            <a:r>
              <a:rPr lang="en-US" sz="1400" b="1" dirty="0"/>
              <a:t>Current Total</a:t>
            </a:r>
          </a:p>
        </p:txBody>
      </p:sp>
      <p:cxnSp>
        <p:nvCxnSpPr>
          <p:cNvPr id="3301" name="Straight Connector 3300">
            <a:extLst>
              <a:ext uri="{FF2B5EF4-FFF2-40B4-BE49-F238E27FC236}">
                <a16:creationId xmlns:a16="http://schemas.microsoft.com/office/drawing/2014/main" id="{2DE1AD54-E136-5E6E-ACE1-BBDF818E0A05}"/>
              </a:ext>
            </a:extLst>
          </p:cNvPr>
          <p:cNvCxnSpPr>
            <a:cxnSpLocks/>
          </p:cNvCxnSpPr>
          <p:nvPr/>
        </p:nvCxnSpPr>
        <p:spPr>
          <a:xfrm>
            <a:off x="7243737" y="3366649"/>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37" name="Straight Connector 3336">
            <a:extLst>
              <a:ext uri="{FF2B5EF4-FFF2-40B4-BE49-F238E27FC236}">
                <a16:creationId xmlns:a16="http://schemas.microsoft.com/office/drawing/2014/main" id="{CE934E61-03DF-FD24-1724-76A95B9F0894}"/>
              </a:ext>
            </a:extLst>
          </p:cNvPr>
          <p:cNvCxnSpPr>
            <a:cxnSpLocks/>
          </p:cNvCxnSpPr>
          <p:nvPr/>
        </p:nvCxnSpPr>
        <p:spPr>
          <a:xfrm>
            <a:off x="9635799" y="338440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343" name="TextBox 3342">
            <a:extLst>
              <a:ext uri="{FF2B5EF4-FFF2-40B4-BE49-F238E27FC236}">
                <a16:creationId xmlns:a16="http://schemas.microsoft.com/office/drawing/2014/main" id="{D75E4D34-0C70-E0E3-8E67-E70E8CB6749F}"/>
              </a:ext>
            </a:extLst>
          </p:cNvPr>
          <p:cNvSpPr txBox="1"/>
          <p:nvPr/>
        </p:nvSpPr>
        <p:spPr>
          <a:xfrm>
            <a:off x="1766004" y="1324389"/>
            <a:ext cx="9103669" cy="1231106"/>
          </a:xfrm>
          <a:prstGeom prst="rect">
            <a:avLst/>
          </a:prstGeom>
          <a:solidFill>
            <a:schemeClr val="bg1"/>
          </a:solidFill>
        </p:spPr>
        <p:txBody>
          <a:bodyPr wrap="square" rtlCol="0">
            <a:spAutoFit/>
          </a:bodyPr>
          <a:lstStyle/>
          <a:p>
            <a:r>
              <a:rPr lang="en-US" sz="1600" b="1" dirty="0"/>
              <a:t>2)    Pull last 2 previous supply chain runs</a:t>
            </a:r>
          </a:p>
          <a:p>
            <a:endParaRPr lang="en-US" sz="1600" b="1" dirty="0"/>
          </a:p>
          <a:p>
            <a:r>
              <a:rPr lang="en-US" sz="1400" b="1" dirty="0"/>
              <a:t>          Has the amount of emissions from this supply chain performed as expected or has there been an increase over the</a:t>
            </a:r>
          </a:p>
          <a:p>
            <a:r>
              <a:rPr lang="en-US" sz="1400" b="1" dirty="0"/>
              <a:t>          baseline? An emission increase over a period of time results in the need to perform modeling and/or discuss with</a:t>
            </a:r>
          </a:p>
          <a:p>
            <a:r>
              <a:rPr lang="en-US" sz="1400" b="1" dirty="0"/>
              <a:t>          supply chain actors. </a:t>
            </a:r>
          </a:p>
        </p:txBody>
      </p:sp>
      <p:sp>
        <p:nvSpPr>
          <p:cNvPr id="3344" name="TextBox 3343">
            <a:extLst>
              <a:ext uri="{FF2B5EF4-FFF2-40B4-BE49-F238E27FC236}">
                <a16:creationId xmlns:a16="http://schemas.microsoft.com/office/drawing/2014/main" id="{CB333E15-B712-30BB-627E-E1DB6CBF369D}"/>
              </a:ext>
            </a:extLst>
          </p:cNvPr>
          <p:cNvSpPr txBox="1"/>
          <p:nvPr/>
        </p:nvSpPr>
        <p:spPr>
          <a:xfrm>
            <a:off x="1774947" y="1311165"/>
            <a:ext cx="9679690" cy="1477328"/>
          </a:xfrm>
          <a:prstGeom prst="rect">
            <a:avLst/>
          </a:prstGeom>
          <a:solidFill>
            <a:schemeClr val="bg1"/>
          </a:solidFill>
        </p:spPr>
        <p:txBody>
          <a:bodyPr wrap="square" rtlCol="0">
            <a:spAutoFit/>
          </a:bodyPr>
          <a:lstStyle/>
          <a:p>
            <a:r>
              <a:rPr lang="en-US" sz="1600" b="1" dirty="0"/>
              <a:t>3)   View the current state of emissions from the supply chain in motion.</a:t>
            </a:r>
          </a:p>
          <a:p>
            <a:endParaRPr lang="en-US" sz="1600" b="1" dirty="0"/>
          </a:p>
          <a:p>
            <a:r>
              <a:rPr lang="en-US" sz="1600" b="1" dirty="0"/>
              <a:t>        </a:t>
            </a:r>
            <a:r>
              <a:rPr lang="en-US" sz="1400" b="1" dirty="0"/>
              <a:t>The supply chain is currently in operation. As shown below, the loading of coffee bags onto the ocean steamship vessel is</a:t>
            </a:r>
          </a:p>
          <a:p>
            <a:r>
              <a:rPr lang="en-US" sz="1400" b="1" dirty="0"/>
              <a:t>         underway. GHG emissions for this activity are received every minute through an IoT interface to enable observation in real</a:t>
            </a:r>
          </a:p>
          <a:p>
            <a:r>
              <a:rPr lang="en-US" sz="1400" b="1" dirty="0"/>
              <a:t>         time. FORKLIFT activity is underway.</a:t>
            </a:r>
          </a:p>
          <a:p>
            <a:r>
              <a:rPr lang="en-US" sz="1400" dirty="0"/>
              <a:t>   </a:t>
            </a:r>
          </a:p>
        </p:txBody>
      </p:sp>
      <p:sp>
        <p:nvSpPr>
          <p:cNvPr id="30" name="TextBox 29">
            <a:extLst>
              <a:ext uri="{FF2B5EF4-FFF2-40B4-BE49-F238E27FC236}">
                <a16:creationId xmlns:a16="http://schemas.microsoft.com/office/drawing/2014/main" id="{6429AED5-EAE6-0AD7-B144-A17A9D6F3608}"/>
              </a:ext>
            </a:extLst>
          </p:cNvPr>
          <p:cNvSpPr txBox="1"/>
          <p:nvPr/>
        </p:nvSpPr>
        <p:spPr>
          <a:xfrm>
            <a:off x="9491740" y="1275356"/>
            <a:ext cx="2469875" cy="1815882"/>
          </a:xfrm>
          <a:prstGeom prst="rect">
            <a:avLst/>
          </a:prstGeom>
          <a:solidFill>
            <a:schemeClr val="bg1"/>
          </a:solidFill>
          <a:ln>
            <a:solidFill>
              <a:schemeClr val="accent1">
                <a:shade val="15000"/>
              </a:schemeClr>
            </a:solidFill>
          </a:ln>
        </p:spPr>
        <p:txBody>
          <a:bodyPr wrap="square" rtlCol="0">
            <a:spAutoFit/>
          </a:bodyPr>
          <a:lstStyle/>
          <a:p>
            <a:pPr algn="ctr"/>
            <a:r>
              <a:rPr lang="en-US" sz="1400" dirty="0"/>
              <a:t>Listed below are the supply chain activities where GHG emissions are higher than planned. </a:t>
            </a:r>
          </a:p>
          <a:p>
            <a:r>
              <a:rPr lang="en-US" sz="1400" dirty="0"/>
              <a:t>Numbers below are an average of  the 2 previous runs plus the In-Process run minus the baseline.</a:t>
            </a:r>
          </a:p>
        </p:txBody>
      </p:sp>
      <p:grpSp>
        <p:nvGrpSpPr>
          <p:cNvPr id="3302" name="Group 3301">
            <a:extLst>
              <a:ext uri="{FF2B5EF4-FFF2-40B4-BE49-F238E27FC236}">
                <a16:creationId xmlns:a16="http://schemas.microsoft.com/office/drawing/2014/main" id="{69DFAF7B-5CEA-8FC8-B397-5BB925767904}"/>
              </a:ext>
            </a:extLst>
          </p:cNvPr>
          <p:cNvGrpSpPr/>
          <p:nvPr/>
        </p:nvGrpSpPr>
        <p:grpSpPr>
          <a:xfrm>
            <a:off x="9612191" y="3097101"/>
            <a:ext cx="3232398" cy="3610644"/>
            <a:chOff x="9054856" y="2793927"/>
            <a:chExt cx="3232398" cy="3610644"/>
          </a:xfrm>
        </p:grpSpPr>
        <p:sp>
          <p:nvSpPr>
            <p:cNvPr id="3303" name="Rectangle 3302">
              <a:extLst>
                <a:ext uri="{FF2B5EF4-FFF2-40B4-BE49-F238E27FC236}">
                  <a16:creationId xmlns:a16="http://schemas.microsoft.com/office/drawing/2014/main" id="{F24828AA-01A7-2D3A-8247-3E4BDACC60ED}"/>
                </a:ext>
              </a:extLst>
            </p:cNvPr>
            <p:cNvSpPr/>
            <p:nvPr/>
          </p:nvSpPr>
          <p:spPr>
            <a:xfrm>
              <a:off x="9078871" y="2793927"/>
              <a:ext cx="2283475" cy="3610644"/>
            </a:xfrm>
            <a:prstGeom prst="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04" name="Group 3303">
              <a:extLst>
                <a:ext uri="{FF2B5EF4-FFF2-40B4-BE49-F238E27FC236}">
                  <a16:creationId xmlns:a16="http://schemas.microsoft.com/office/drawing/2014/main" id="{DEE86188-325D-9000-CAE2-EF0917F80EED}"/>
                </a:ext>
              </a:extLst>
            </p:cNvPr>
            <p:cNvGrpSpPr/>
            <p:nvPr/>
          </p:nvGrpSpPr>
          <p:grpSpPr>
            <a:xfrm>
              <a:off x="10728682" y="3064332"/>
              <a:ext cx="656473" cy="2860410"/>
              <a:chOff x="2151460" y="2860188"/>
              <a:chExt cx="950434" cy="2860410"/>
            </a:xfrm>
          </p:grpSpPr>
          <p:sp>
            <p:nvSpPr>
              <p:cNvPr id="3327" name="TextBox 3326">
                <a:extLst>
                  <a:ext uri="{FF2B5EF4-FFF2-40B4-BE49-F238E27FC236}">
                    <a16:creationId xmlns:a16="http://schemas.microsoft.com/office/drawing/2014/main" id="{F0A0F98B-2655-EA4A-DAD7-4D7BB09AF896}"/>
                  </a:ext>
                </a:extLst>
              </p:cNvPr>
              <p:cNvSpPr txBox="1"/>
              <p:nvPr/>
            </p:nvSpPr>
            <p:spPr>
              <a:xfrm>
                <a:off x="2316049" y="2860188"/>
                <a:ext cx="758828" cy="276999"/>
              </a:xfrm>
              <a:prstGeom prst="rect">
                <a:avLst/>
              </a:prstGeom>
              <a:noFill/>
            </p:spPr>
            <p:txBody>
              <a:bodyPr wrap="square" rtlCol="0">
                <a:spAutoFit/>
              </a:bodyPr>
              <a:lstStyle/>
              <a:p>
                <a:pPr algn="r"/>
                <a:r>
                  <a:rPr lang="en-US" sz="1200" b="1" dirty="0"/>
                  <a:t>+.16</a:t>
                </a:r>
              </a:p>
            </p:txBody>
          </p:sp>
          <p:sp>
            <p:nvSpPr>
              <p:cNvPr id="3328" name="TextBox 3327">
                <a:extLst>
                  <a:ext uri="{FF2B5EF4-FFF2-40B4-BE49-F238E27FC236}">
                    <a16:creationId xmlns:a16="http://schemas.microsoft.com/office/drawing/2014/main" id="{13BAF53E-52A3-7408-42BC-1A3B222779F2}"/>
                  </a:ext>
                </a:extLst>
              </p:cNvPr>
              <p:cNvSpPr txBox="1"/>
              <p:nvPr/>
            </p:nvSpPr>
            <p:spPr>
              <a:xfrm>
                <a:off x="2151460" y="3110790"/>
                <a:ext cx="921872" cy="276999"/>
              </a:xfrm>
              <a:prstGeom prst="rect">
                <a:avLst/>
              </a:prstGeom>
              <a:noFill/>
            </p:spPr>
            <p:txBody>
              <a:bodyPr wrap="square" rtlCol="0">
                <a:spAutoFit/>
              </a:bodyPr>
              <a:lstStyle/>
              <a:p>
                <a:pPr algn="r"/>
                <a:r>
                  <a:rPr lang="en-US" sz="1200" b="1" dirty="0"/>
                  <a:t>+29</a:t>
                </a:r>
              </a:p>
            </p:txBody>
          </p:sp>
          <p:sp>
            <p:nvSpPr>
              <p:cNvPr id="3329" name="TextBox 3328">
                <a:extLst>
                  <a:ext uri="{FF2B5EF4-FFF2-40B4-BE49-F238E27FC236}">
                    <a16:creationId xmlns:a16="http://schemas.microsoft.com/office/drawing/2014/main" id="{CC46DF10-DFD3-E4F6-44A7-C0AB46638BF1}"/>
                  </a:ext>
                </a:extLst>
              </p:cNvPr>
              <p:cNvSpPr txBox="1"/>
              <p:nvPr/>
            </p:nvSpPr>
            <p:spPr>
              <a:xfrm>
                <a:off x="2316555" y="3604084"/>
                <a:ext cx="758829" cy="276999"/>
              </a:xfrm>
              <a:prstGeom prst="rect">
                <a:avLst/>
              </a:prstGeom>
              <a:noFill/>
            </p:spPr>
            <p:txBody>
              <a:bodyPr wrap="square" rtlCol="0">
                <a:spAutoFit/>
              </a:bodyPr>
              <a:lstStyle/>
              <a:p>
                <a:pPr algn="r"/>
                <a:r>
                  <a:rPr lang="en-US" sz="1200" b="1" dirty="0"/>
                  <a:t>+.53</a:t>
                </a:r>
              </a:p>
            </p:txBody>
          </p:sp>
          <p:sp>
            <p:nvSpPr>
              <p:cNvPr id="3330" name="TextBox 3329">
                <a:extLst>
                  <a:ext uri="{FF2B5EF4-FFF2-40B4-BE49-F238E27FC236}">
                    <a16:creationId xmlns:a16="http://schemas.microsoft.com/office/drawing/2014/main" id="{0EAA2AF4-1E62-FBBB-B0C6-1D06337D3573}"/>
                  </a:ext>
                </a:extLst>
              </p:cNvPr>
              <p:cNvSpPr txBox="1"/>
              <p:nvPr/>
            </p:nvSpPr>
            <p:spPr>
              <a:xfrm>
                <a:off x="2303524" y="3810967"/>
                <a:ext cx="771354" cy="276999"/>
              </a:xfrm>
              <a:prstGeom prst="rect">
                <a:avLst/>
              </a:prstGeom>
              <a:noFill/>
            </p:spPr>
            <p:txBody>
              <a:bodyPr wrap="square" rtlCol="0">
                <a:spAutoFit/>
              </a:bodyPr>
              <a:lstStyle/>
              <a:p>
                <a:pPr algn="r"/>
                <a:endParaRPr lang="en-US" sz="1200" b="1" dirty="0"/>
              </a:p>
            </p:txBody>
          </p:sp>
          <p:sp>
            <p:nvSpPr>
              <p:cNvPr id="3331" name="TextBox 3330">
                <a:extLst>
                  <a:ext uri="{FF2B5EF4-FFF2-40B4-BE49-F238E27FC236}">
                    <a16:creationId xmlns:a16="http://schemas.microsoft.com/office/drawing/2014/main" id="{65CB7D96-A9F4-8E43-A62E-9FB0527B6345}"/>
                  </a:ext>
                </a:extLst>
              </p:cNvPr>
              <p:cNvSpPr txBox="1"/>
              <p:nvPr/>
            </p:nvSpPr>
            <p:spPr>
              <a:xfrm>
                <a:off x="2310062" y="4248014"/>
                <a:ext cx="758829" cy="276999"/>
              </a:xfrm>
              <a:prstGeom prst="rect">
                <a:avLst/>
              </a:prstGeom>
              <a:noFill/>
            </p:spPr>
            <p:txBody>
              <a:bodyPr wrap="square" rtlCol="0">
                <a:spAutoFit/>
              </a:bodyPr>
              <a:lstStyle/>
              <a:p>
                <a:pPr algn="r"/>
                <a:r>
                  <a:rPr lang="en-US" sz="1200" b="1" dirty="0"/>
                  <a:t>+8.6</a:t>
                </a:r>
              </a:p>
            </p:txBody>
          </p:sp>
          <p:sp>
            <p:nvSpPr>
              <p:cNvPr id="3332" name="TextBox 3331">
                <a:extLst>
                  <a:ext uri="{FF2B5EF4-FFF2-40B4-BE49-F238E27FC236}">
                    <a16:creationId xmlns:a16="http://schemas.microsoft.com/office/drawing/2014/main" id="{5EA39F1E-BC88-DE2B-7C9F-5A0DC6AA230F}"/>
                  </a:ext>
                </a:extLst>
              </p:cNvPr>
              <p:cNvSpPr txBox="1"/>
              <p:nvPr/>
            </p:nvSpPr>
            <p:spPr>
              <a:xfrm>
                <a:off x="2343065" y="4871701"/>
                <a:ext cx="758829" cy="276999"/>
              </a:xfrm>
              <a:prstGeom prst="rect">
                <a:avLst/>
              </a:prstGeom>
              <a:noFill/>
            </p:spPr>
            <p:txBody>
              <a:bodyPr wrap="square" rtlCol="0">
                <a:spAutoFit/>
              </a:bodyPr>
              <a:lstStyle/>
              <a:p>
                <a:pPr algn="r"/>
                <a:r>
                  <a:rPr lang="en-US" sz="1200" b="1" dirty="0"/>
                  <a:t>----</a:t>
                </a:r>
              </a:p>
            </p:txBody>
          </p:sp>
          <p:sp>
            <p:nvSpPr>
              <p:cNvPr id="3333" name="TextBox 3332">
                <a:extLst>
                  <a:ext uri="{FF2B5EF4-FFF2-40B4-BE49-F238E27FC236}">
                    <a16:creationId xmlns:a16="http://schemas.microsoft.com/office/drawing/2014/main" id="{091DFFEA-C084-73C0-D624-585B7F004F48}"/>
                  </a:ext>
                </a:extLst>
              </p:cNvPr>
              <p:cNvSpPr txBox="1"/>
              <p:nvPr/>
            </p:nvSpPr>
            <p:spPr>
              <a:xfrm>
                <a:off x="2314504" y="4735171"/>
                <a:ext cx="758829" cy="276999"/>
              </a:xfrm>
              <a:prstGeom prst="rect">
                <a:avLst/>
              </a:prstGeom>
              <a:noFill/>
            </p:spPr>
            <p:txBody>
              <a:bodyPr wrap="square" rtlCol="0">
                <a:spAutoFit/>
              </a:bodyPr>
              <a:lstStyle/>
              <a:p>
                <a:pPr algn="r"/>
                <a:endParaRPr lang="en-US" sz="1200" b="1" dirty="0"/>
              </a:p>
            </p:txBody>
          </p:sp>
          <p:sp>
            <p:nvSpPr>
              <p:cNvPr id="3334" name="TextBox 3333">
                <a:extLst>
                  <a:ext uri="{FF2B5EF4-FFF2-40B4-BE49-F238E27FC236}">
                    <a16:creationId xmlns:a16="http://schemas.microsoft.com/office/drawing/2014/main" id="{794C0DEF-D893-C557-8AB1-783207D3FA80}"/>
                  </a:ext>
                </a:extLst>
              </p:cNvPr>
              <p:cNvSpPr txBox="1"/>
              <p:nvPr/>
            </p:nvSpPr>
            <p:spPr>
              <a:xfrm>
                <a:off x="2314504" y="5443599"/>
                <a:ext cx="758828" cy="276999"/>
              </a:xfrm>
              <a:prstGeom prst="rect">
                <a:avLst/>
              </a:prstGeom>
              <a:noFill/>
            </p:spPr>
            <p:txBody>
              <a:bodyPr wrap="square" rtlCol="0">
                <a:spAutoFit/>
              </a:bodyPr>
              <a:lstStyle/>
              <a:p>
                <a:pPr algn="r"/>
                <a:r>
                  <a:rPr lang="en-US" sz="1200" b="1" dirty="0">
                    <a:solidFill>
                      <a:srgbClr val="008000"/>
                    </a:solidFill>
                  </a:rPr>
                  <a:t>---</a:t>
                </a:r>
              </a:p>
            </p:txBody>
          </p:sp>
          <p:sp>
            <p:nvSpPr>
              <p:cNvPr id="3335" name="TextBox 3334">
                <a:extLst>
                  <a:ext uri="{FF2B5EF4-FFF2-40B4-BE49-F238E27FC236}">
                    <a16:creationId xmlns:a16="http://schemas.microsoft.com/office/drawing/2014/main" id="{B3D290D4-186F-E226-795F-AD548A6A4517}"/>
                  </a:ext>
                </a:extLst>
              </p:cNvPr>
              <p:cNvSpPr txBox="1"/>
              <p:nvPr/>
            </p:nvSpPr>
            <p:spPr>
              <a:xfrm>
                <a:off x="2303524" y="5159000"/>
                <a:ext cx="786000" cy="276999"/>
              </a:xfrm>
              <a:prstGeom prst="rect">
                <a:avLst/>
              </a:prstGeom>
              <a:noFill/>
            </p:spPr>
            <p:txBody>
              <a:bodyPr wrap="square" rtlCol="0">
                <a:spAutoFit/>
              </a:bodyPr>
              <a:lstStyle/>
              <a:p>
                <a:pPr algn="r"/>
                <a:r>
                  <a:rPr lang="en-US" sz="1200" b="1" dirty="0"/>
                  <a:t>----</a:t>
                </a:r>
              </a:p>
            </p:txBody>
          </p:sp>
        </p:grpSp>
        <p:grpSp>
          <p:nvGrpSpPr>
            <p:cNvPr id="3305" name="Group 3304">
              <a:extLst>
                <a:ext uri="{FF2B5EF4-FFF2-40B4-BE49-F238E27FC236}">
                  <a16:creationId xmlns:a16="http://schemas.microsoft.com/office/drawing/2014/main" id="{C1FDCC59-0A68-9157-C3DF-C8141760E420}"/>
                </a:ext>
              </a:extLst>
            </p:cNvPr>
            <p:cNvGrpSpPr/>
            <p:nvPr/>
          </p:nvGrpSpPr>
          <p:grpSpPr>
            <a:xfrm>
              <a:off x="9054856" y="3070653"/>
              <a:ext cx="2127437" cy="2852795"/>
              <a:chOff x="116435" y="3163661"/>
              <a:chExt cx="2715022" cy="2852795"/>
            </a:xfrm>
          </p:grpSpPr>
          <p:grpSp>
            <p:nvGrpSpPr>
              <p:cNvPr id="3316" name="Group 3315">
                <a:extLst>
                  <a:ext uri="{FF2B5EF4-FFF2-40B4-BE49-F238E27FC236}">
                    <a16:creationId xmlns:a16="http://schemas.microsoft.com/office/drawing/2014/main" id="{513F0310-1D89-7675-A00B-717E5BE5978B}"/>
                  </a:ext>
                </a:extLst>
              </p:cNvPr>
              <p:cNvGrpSpPr/>
              <p:nvPr/>
            </p:nvGrpSpPr>
            <p:grpSpPr>
              <a:xfrm>
                <a:off x="116435" y="3163661"/>
                <a:ext cx="2715022" cy="2573082"/>
                <a:chOff x="51410" y="2261711"/>
                <a:chExt cx="2715022" cy="2573082"/>
              </a:xfrm>
            </p:grpSpPr>
            <p:sp>
              <p:nvSpPr>
                <p:cNvPr id="3318" name="TextBox 3317">
                  <a:extLst>
                    <a:ext uri="{FF2B5EF4-FFF2-40B4-BE49-F238E27FC236}">
                      <a16:creationId xmlns:a16="http://schemas.microsoft.com/office/drawing/2014/main" id="{3F615169-2B08-B315-31C8-8204CE4FB6E7}"/>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319" name="TextBox 3318">
                  <a:extLst>
                    <a:ext uri="{FF2B5EF4-FFF2-40B4-BE49-F238E27FC236}">
                      <a16:creationId xmlns:a16="http://schemas.microsoft.com/office/drawing/2014/main" id="{ED35C088-118E-BC4B-CC9D-FC04B7795CAD}"/>
                    </a:ext>
                  </a:extLst>
                </p:cNvPr>
                <p:cNvSpPr txBox="1"/>
                <p:nvPr/>
              </p:nvSpPr>
              <p:spPr>
                <a:xfrm>
                  <a:off x="79041" y="3468397"/>
                  <a:ext cx="1474650" cy="276999"/>
                </a:xfrm>
                <a:prstGeom prst="rect">
                  <a:avLst/>
                </a:prstGeom>
                <a:noFill/>
              </p:spPr>
              <p:txBody>
                <a:bodyPr wrap="square" rtlCol="0">
                  <a:spAutoFit/>
                </a:bodyPr>
                <a:lstStyle/>
                <a:p>
                  <a:r>
                    <a:rPr lang="en-US" sz="1200" dirty="0"/>
                    <a:t>Warehouse ops </a:t>
                  </a:r>
                </a:p>
              </p:txBody>
            </p:sp>
            <p:sp>
              <p:nvSpPr>
                <p:cNvPr id="3320" name="TextBox 3319">
                  <a:extLst>
                    <a:ext uri="{FF2B5EF4-FFF2-40B4-BE49-F238E27FC236}">
                      <a16:creationId xmlns:a16="http://schemas.microsoft.com/office/drawing/2014/main" id="{374BAE83-A431-B201-A6C7-C9EBD829B544}"/>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321" name="TextBox 3320">
                  <a:extLst>
                    <a:ext uri="{FF2B5EF4-FFF2-40B4-BE49-F238E27FC236}">
                      <a16:creationId xmlns:a16="http://schemas.microsoft.com/office/drawing/2014/main" id="{31B64365-2BB2-6934-3094-A6BDAC316C06}"/>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322" name="TextBox 3321">
                  <a:extLst>
                    <a:ext uri="{FF2B5EF4-FFF2-40B4-BE49-F238E27FC236}">
                      <a16:creationId xmlns:a16="http://schemas.microsoft.com/office/drawing/2014/main" id="{4BE8E3CD-19C7-DFE4-840B-E0BA70F8179C}"/>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323" name="TextBox 3322">
                  <a:extLst>
                    <a:ext uri="{FF2B5EF4-FFF2-40B4-BE49-F238E27FC236}">
                      <a16:creationId xmlns:a16="http://schemas.microsoft.com/office/drawing/2014/main" id="{1EB9189E-56F4-0323-9827-21483E1E1801}"/>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324" name="TextBox 3323">
                  <a:extLst>
                    <a:ext uri="{FF2B5EF4-FFF2-40B4-BE49-F238E27FC236}">
                      <a16:creationId xmlns:a16="http://schemas.microsoft.com/office/drawing/2014/main" id="{56D9A235-9BFC-0FB6-7A08-5087F7C2DB4B}"/>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325" name="TextBox 3324">
                  <a:extLst>
                    <a:ext uri="{FF2B5EF4-FFF2-40B4-BE49-F238E27FC236}">
                      <a16:creationId xmlns:a16="http://schemas.microsoft.com/office/drawing/2014/main" id="{011AAE0E-C551-69D8-0ECF-D63224D9AEBB}"/>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326" name="TextBox 3325">
                  <a:extLst>
                    <a:ext uri="{FF2B5EF4-FFF2-40B4-BE49-F238E27FC236}">
                      <a16:creationId xmlns:a16="http://schemas.microsoft.com/office/drawing/2014/main" id="{87356059-3DBA-247A-5AE3-DEC7EDC08D15}"/>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317" name="TextBox 3316">
                <a:extLst>
                  <a:ext uri="{FF2B5EF4-FFF2-40B4-BE49-F238E27FC236}">
                    <a16:creationId xmlns:a16="http://schemas.microsoft.com/office/drawing/2014/main" id="{E034D743-8996-5680-F63F-3E32A4434A8F}"/>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306" name="Group 3305">
              <a:extLst>
                <a:ext uri="{FF2B5EF4-FFF2-40B4-BE49-F238E27FC236}">
                  <a16:creationId xmlns:a16="http://schemas.microsoft.com/office/drawing/2014/main" id="{0CE78DD0-6E52-0154-0E25-8F0AE3322053}"/>
                </a:ext>
              </a:extLst>
            </p:cNvPr>
            <p:cNvGrpSpPr/>
            <p:nvPr/>
          </p:nvGrpSpPr>
          <p:grpSpPr>
            <a:xfrm>
              <a:off x="9071725" y="3326362"/>
              <a:ext cx="2290621" cy="2620783"/>
              <a:chOff x="135733" y="3147241"/>
              <a:chExt cx="2290621" cy="2620783"/>
            </a:xfrm>
          </p:grpSpPr>
          <p:cxnSp>
            <p:nvCxnSpPr>
              <p:cNvPr id="3309" name="Straight Connector 3308">
                <a:extLst>
                  <a:ext uri="{FF2B5EF4-FFF2-40B4-BE49-F238E27FC236}">
                    <a16:creationId xmlns:a16="http://schemas.microsoft.com/office/drawing/2014/main" id="{F76462BE-EE22-FA27-3607-DA91C0E79910}"/>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0" name="Straight Connector 3309">
                <a:extLst>
                  <a:ext uri="{FF2B5EF4-FFF2-40B4-BE49-F238E27FC236}">
                    <a16:creationId xmlns:a16="http://schemas.microsoft.com/office/drawing/2014/main" id="{3C2ED4FE-78A7-68FE-576E-35AA216F02AB}"/>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1" name="Straight Connector 3310">
                <a:extLst>
                  <a:ext uri="{FF2B5EF4-FFF2-40B4-BE49-F238E27FC236}">
                    <a16:creationId xmlns:a16="http://schemas.microsoft.com/office/drawing/2014/main" id="{FB06F251-8062-0041-FA91-AA6C10B3770B}"/>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2" name="Straight Connector 3311">
                <a:extLst>
                  <a:ext uri="{FF2B5EF4-FFF2-40B4-BE49-F238E27FC236}">
                    <a16:creationId xmlns:a16="http://schemas.microsoft.com/office/drawing/2014/main" id="{3D6B7DC0-8B92-C579-6CA7-645C1338C41D}"/>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3" name="Straight Connector 3312">
                <a:extLst>
                  <a:ext uri="{FF2B5EF4-FFF2-40B4-BE49-F238E27FC236}">
                    <a16:creationId xmlns:a16="http://schemas.microsoft.com/office/drawing/2014/main" id="{2B1A000E-4A66-5E7A-D14E-133EA507F2A2}"/>
                  </a:ext>
                </a:extLst>
              </p:cNvPr>
              <p:cNvCxnSpPr>
                <a:cxnSpLocks/>
              </p:cNvCxnSpPr>
              <p:nvPr/>
            </p:nvCxnSpPr>
            <p:spPr>
              <a:xfrm flipV="1">
                <a:off x="165385" y="5187228"/>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4" name="Straight Connector 3313">
                <a:extLst>
                  <a:ext uri="{FF2B5EF4-FFF2-40B4-BE49-F238E27FC236}">
                    <a16:creationId xmlns:a16="http://schemas.microsoft.com/office/drawing/2014/main" id="{8DA45DA0-C563-4BFF-D513-0BBBD0404D12}"/>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5" name="Straight Connector 3314">
                <a:extLst>
                  <a:ext uri="{FF2B5EF4-FFF2-40B4-BE49-F238E27FC236}">
                    <a16:creationId xmlns:a16="http://schemas.microsoft.com/office/drawing/2014/main" id="{D6FE4C56-EF20-AEDD-E69B-850F86A9D9D2}"/>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07" name="TextBox 3306">
              <a:extLst>
                <a:ext uri="{FF2B5EF4-FFF2-40B4-BE49-F238E27FC236}">
                  <a16:creationId xmlns:a16="http://schemas.microsoft.com/office/drawing/2014/main" id="{C01C6700-9F16-9F22-E75D-CFE9F1485936}"/>
                </a:ext>
              </a:extLst>
            </p:cNvPr>
            <p:cNvSpPr txBox="1"/>
            <p:nvPr/>
          </p:nvSpPr>
          <p:spPr>
            <a:xfrm>
              <a:off x="9101578" y="2808404"/>
              <a:ext cx="3185676" cy="276999"/>
            </a:xfrm>
            <a:prstGeom prst="rect">
              <a:avLst/>
            </a:prstGeom>
            <a:noFill/>
          </p:spPr>
          <p:txBody>
            <a:bodyPr wrap="square" rtlCol="0">
              <a:spAutoFit/>
            </a:bodyPr>
            <a:lstStyle/>
            <a:p>
              <a:r>
                <a:rPr lang="en-US" sz="1200" b="1" dirty="0"/>
                <a:t>Issues </a:t>
              </a:r>
              <a:r>
                <a:rPr lang="en-US" sz="1200" dirty="0"/>
                <a:t>(</a:t>
              </a:r>
              <a:r>
                <a:rPr lang="en-US" sz="1200" dirty="0" err="1"/>
                <a:t>mtons</a:t>
              </a:r>
              <a:r>
                <a:rPr lang="en-US" sz="1200" dirty="0"/>
                <a:t> of CO2e) </a:t>
              </a:r>
            </a:p>
          </p:txBody>
        </p:sp>
      </p:grpSp>
      <p:pic>
        <p:nvPicPr>
          <p:cNvPr id="2052" name="Picture 4" descr="239,100+ Blockchain Stock Photos ...">
            <a:extLst>
              <a:ext uri="{FF2B5EF4-FFF2-40B4-BE49-F238E27FC236}">
                <a16:creationId xmlns:a16="http://schemas.microsoft.com/office/drawing/2014/main" id="{A7251EC0-F529-671C-A1ED-C3235A33E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1" y="1298723"/>
            <a:ext cx="1508713" cy="1003980"/>
          </a:xfrm>
          <a:prstGeom prst="rect">
            <a:avLst/>
          </a:prstGeom>
          <a:noFill/>
          <a:extLst>
            <a:ext uri="{909E8E84-426E-40DD-AFC4-6F175D3DCCD1}">
              <a14:hiddenFill xmlns:a14="http://schemas.microsoft.com/office/drawing/2010/main">
                <a:solidFill>
                  <a:srgbClr val="FFFFFF"/>
                </a:solidFill>
              </a14:hiddenFill>
            </a:ext>
          </a:extLst>
        </p:spPr>
      </p:pic>
      <p:sp>
        <p:nvSpPr>
          <p:cNvPr id="3267" name="Rectangle 3266">
            <a:extLst>
              <a:ext uri="{FF2B5EF4-FFF2-40B4-BE49-F238E27FC236}">
                <a16:creationId xmlns:a16="http://schemas.microsoft.com/office/drawing/2014/main" id="{AA515696-751A-2E08-CF3C-2C2616CB683E}"/>
              </a:ext>
            </a:extLst>
          </p:cNvPr>
          <p:cNvSpPr/>
          <p:nvPr/>
        </p:nvSpPr>
        <p:spPr>
          <a:xfrm>
            <a:off x="7229046" y="3117241"/>
            <a:ext cx="2283475" cy="3610644"/>
          </a:xfrm>
          <a:prstGeom prst="rect">
            <a:avLst/>
          </a:prstGeom>
          <a:solidFill>
            <a:srgbClr val="008000">
              <a:alpha val="2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E77F6AA-A38B-B921-A75B-0ACF2B5406FC}"/>
              </a:ext>
            </a:extLst>
          </p:cNvPr>
          <p:cNvSpPr txBox="1"/>
          <p:nvPr/>
        </p:nvSpPr>
        <p:spPr>
          <a:xfrm>
            <a:off x="2697109" y="1545980"/>
            <a:ext cx="6030129" cy="369332"/>
          </a:xfrm>
          <a:prstGeom prst="rect">
            <a:avLst/>
          </a:prstGeom>
          <a:noFill/>
        </p:spPr>
        <p:txBody>
          <a:bodyPr wrap="square" rtlCol="0">
            <a:spAutoFit/>
          </a:bodyPr>
          <a:lstStyle/>
          <a:p>
            <a:r>
              <a:rPr lang="en-US" b="1" dirty="0">
                <a:solidFill>
                  <a:schemeClr val="bg1"/>
                </a:solidFill>
              </a:rPr>
              <a:t>[  LFDT Systems Used: Fabric, </a:t>
            </a:r>
            <a:r>
              <a:rPr lang="en-US" b="1" dirty="0" err="1">
                <a:solidFill>
                  <a:schemeClr val="bg1"/>
                </a:solidFill>
              </a:rPr>
              <a:t>Besu</a:t>
            </a:r>
            <a:r>
              <a:rPr lang="en-US" b="1" dirty="0">
                <a:solidFill>
                  <a:schemeClr val="bg1"/>
                </a:solidFill>
              </a:rPr>
              <a:t>, Indy, Explorer, Cacti  ]</a:t>
            </a:r>
          </a:p>
        </p:txBody>
      </p:sp>
      <p:sp>
        <p:nvSpPr>
          <p:cNvPr id="3" name="TextBox 2">
            <a:extLst>
              <a:ext uri="{FF2B5EF4-FFF2-40B4-BE49-F238E27FC236}">
                <a16:creationId xmlns:a16="http://schemas.microsoft.com/office/drawing/2014/main" id="{159A2729-A23D-83BD-BA78-3069721DA92A}"/>
              </a:ext>
            </a:extLst>
          </p:cNvPr>
          <p:cNvSpPr txBox="1"/>
          <p:nvPr/>
        </p:nvSpPr>
        <p:spPr>
          <a:xfrm>
            <a:off x="11391233" y="4296965"/>
            <a:ext cx="524130" cy="276999"/>
          </a:xfrm>
          <a:prstGeom prst="rect">
            <a:avLst/>
          </a:prstGeom>
          <a:noFill/>
        </p:spPr>
        <p:txBody>
          <a:bodyPr wrap="square" rtlCol="0">
            <a:spAutoFit/>
          </a:bodyPr>
          <a:lstStyle/>
          <a:p>
            <a:pPr algn="r"/>
            <a:r>
              <a:rPr lang="en-US" sz="1200" b="1" dirty="0"/>
              <a:t>+.06</a:t>
            </a:r>
          </a:p>
        </p:txBody>
      </p:sp>
    </p:spTree>
    <p:extLst>
      <p:ext uri="{BB962C8B-B14F-4D97-AF65-F5344CB8AC3E}">
        <p14:creationId xmlns:p14="http://schemas.microsoft.com/office/powerpoint/2010/main" val="41464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 fill="hold"/>
                                        <p:tgtEl>
                                          <p:spTgt spid="109"/>
                                        </p:tgtEl>
                                        <p:attrNameLst>
                                          <p:attrName>ppt_x</p:attrName>
                                        </p:attrNameLst>
                                      </p:cBhvr>
                                      <p:tavLst>
                                        <p:tav tm="0">
                                          <p:val>
                                            <p:strVal val="#ppt_x"/>
                                          </p:val>
                                        </p:tav>
                                        <p:tav tm="100000">
                                          <p:val>
                                            <p:strVal val="#ppt_x"/>
                                          </p:val>
                                        </p:tav>
                                      </p:tavLst>
                                    </p:anim>
                                    <p:anim calcmode="lin" valueType="num">
                                      <p:cBhvr additive="base">
                                        <p:cTn id="8" dur="10" fill="hold"/>
                                        <p:tgtEl>
                                          <p:spTgt spid="109"/>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1" presetClass="entr" presetSubtype="0" fill="hold" nodeType="afterEffect">
                                  <p:stCondLst>
                                    <p:cond delay="0"/>
                                  </p:stCondLst>
                                  <p:childTnLst>
                                    <p:set>
                                      <p:cBhvr>
                                        <p:cTn id="11" dur="1" fill="hold">
                                          <p:stCondLst>
                                            <p:cond delay="0"/>
                                          </p:stCondLst>
                                        </p:cTn>
                                        <p:tgtEl>
                                          <p:spTgt spid="32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09"/>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34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7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31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4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1" nodeType="afterEffect">
                                  <p:stCondLst>
                                    <p:cond delay="0"/>
                                  </p:stCondLst>
                                  <p:childTnLst>
                                    <p:set>
                                      <p:cBhvr>
                                        <p:cTn id="31" dur="1" fill="hold">
                                          <p:stCondLst>
                                            <p:cond delay="0"/>
                                          </p:stCondLst>
                                        </p:cTn>
                                        <p:tgtEl>
                                          <p:spTgt spid="334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32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344"/>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3343" grpId="0" animBg="1"/>
      <p:bldP spid="3343" grpId="1" animBg="1"/>
      <p:bldP spid="3344" grpId="0" animBg="1"/>
      <p:bldP spid="3344" grpId="1"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5F14-7D07-B78D-5F8A-103D3693277F}"/>
            </a:ext>
          </a:extLst>
        </p:cNvPr>
        <p:cNvGrpSpPr/>
        <p:nvPr/>
      </p:nvGrpSpPr>
      <p:grpSpPr>
        <a:xfrm>
          <a:off x="0" y="0"/>
          <a:ext cx="0" cy="0"/>
          <a:chOff x="0" y="0"/>
          <a:chExt cx="0" cy="0"/>
        </a:xfrm>
      </p:grpSpPr>
      <p:pic>
        <p:nvPicPr>
          <p:cNvPr id="8" name="Picture 4" descr="8,438 Blockchain Technology Light Blue Royalty-Free Images ...">
            <a:extLst>
              <a:ext uri="{FF2B5EF4-FFF2-40B4-BE49-F238E27FC236}">
                <a16:creationId xmlns:a16="http://schemas.microsoft.com/office/drawing/2014/main" id="{FAB1F612-9134-2E77-A3A9-9458AA736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 y="1026489"/>
            <a:ext cx="12198732" cy="5831511"/>
          </a:xfrm>
          <a:prstGeom prst="rect">
            <a:avLst/>
          </a:prstGeom>
          <a:noFill/>
          <a:extLst>
            <a:ext uri="{909E8E84-426E-40DD-AFC4-6F175D3DCCD1}">
              <a14:hiddenFill xmlns:a14="http://schemas.microsoft.com/office/drawing/2010/main">
                <a:solidFill>
                  <a:srgbClr val="FFFFFF"/>
                </a:solidFill>
              </a14:hiddenFill>
            </a:ext>
          </a:extLst>
        </p:spPr>
      </p:pic>
      <p:sp>
        <p:nvSpPr>
          <p:cNvPr id="2075" name="Rectangle 2074">
            <a:extLst>
              <a:ext uri="{FF2B5EF4-FFF2-40B4-BE49-F238E27FC236}">
                <a16:creationId xmlns:a16="http://schemas.microsoft.com/office/drawing/2014/main" id="{F500A862-DB25-623B-669C-D95C89F47BDD}"/>
              </a:ext>
            </a:extLst>
          </p:cNvPr>
          <p:cNvSpPr/>
          <p:nvPr/>
        </p:nvSpPr>
        <p:spPr>
          <a:xfrm>
            <a:off x="9472574" y="2454383"/>
            <a:ext cx="1744712" cy="2740271"/>
          </a:xfrm>
          <a:prstGeom prst="rect">
            <a:avLst/>
          </a:prstGeom>
          <a:solidFill>
            <a:srgbClr val="92D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39E81919-72C5-BB46-A33B-D186E1EE1AA6}"/>
              </a:ext>
            </a:extLst>
          </p:cNvPr>
          <p:cNvSpPr/>
          <p:nvPr/>
        </p:nvSpPr>
        <p:spPr>
          <a:xfrm>
            <a:off x="5946228" y="2442590"/>
            <a:ext cx="1744712" cy="2740271"/>
          </a:xfrm>
          <a:prstGeom prst="rect">
            <a:avLst/>
          </a:prstGeom>
          <a:solidFill>
            <a:srgbClr val="CCFFFF"/>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Rectangle 3354">
            <a:extLst>
              <a:ext uri="{FF2B5EF4-FFF2-40B4-BE49-F238E27FC236}">
                <a16:creationId xmlns:a16="http://schemas.microsoft.com/office/drawing/2014/main" id="{D5A54395-7F7F-9E10-7440-233E293F3E75}"/>
              </a:ext>
            </a:extLst>
          </p:cNvPr>
          <p:cNvSpPr/>
          <p:nvPr/>
        </p:nvSpPr>
        <p:spPr>
          <a:xfrm>
            <a:off x="3216439" y="2464500"/>
            <a:ext cx="1744712" cy="2658852"/>
          </a:xfrm>
          <a:prstGeom prst="rect">
            <a:avLst/>
          </a:prstGeom>
          <a:solidFill>
            <a:srgbClr val="CCFFFF"/>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453A5B-827E-8813-D512-140C644DE224}"/>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DE50732-17AA-A5F3-B6DB-0A0A88C4319D}"/>
              </a:ext>
            </a:extLst>
          </p:cNvPr>
          <p:cNvSpPr txBox="1"/>
          <p:nvPr/>
        </p:nvSpPr>
        <p:spPr>
          <a:xfrm>
            <a:off x="-4608" y="685872"/>
            <a:ext cx="12172010" cy="584775"/>
          </a:xfrm>
          <a:prstGeom prst="rect">
            <a:avLst/>
          </a:prstGeom>
          <a:solidFill>
            <a:schemeClr val="bg1"/>
          </a:solidFill>
        </p:spPr>
        <p:txBody>
          <a:bodyPr wrap="square" rtlCol="0">
            <a:spAutoFit/>
          </a:bodyPr>
          <a:lstStyle/>
          <a:p>
            <a:r>
              <a:rPr lang="en-US" sz="1600" dirty="0"/>
              <a:t>Using Hyperledger software as the digital twin platform, we can model GHG emissions within the supply chain, enabling progress towards targeted emission reduction levels. </a:t>
            </a:r>
          </a:p>
        </p:txBody>
      </p:sp>
      <p:sp>
        <p:nvSpPr>
          <p:cNvPr id="45" name="TextBox 44">
            <a:extLst>
              <a:ext uri="{FF2B5EF4-FFF2-40B4-BE49-F238E27FC236}">
                <a16:creationId xmlns:a16="http://schemas.microsoft.com/office/drawing/2014/main" id="{7979CD94-6628-6B0A-2F4F-14122F69BA15}"/>
              </a:ext>
            </a:extLst>
          </p:cNvPr>
          <p:cNvSpPr txBox="1"/>
          <p:nvPr/>
        </p:nvSpPr>
        <p:spPr>
          <a:xfrm>
            <a:off x="59552" y="91228"/>
            <a:ext cx="11835599" cy="461665"/>
          </a:xfrm>
          <a:prstGeom prst="rect">
            <a:avLst/>
          </a:prstGeom>
          <a:noFill/>
        </p:spPr>
        <p:txBody>
          <a:bodyPr wrap="square" rtlCol="0">
            <a:spAutoFit/>
          </a:bodyPr>
          <a:lstStyle/>
          <a:p>
            <a:r>
              <a:rPr lang="en-US" sz="2400" b="1" dirty="0">
                <a:solidFill>
                  <a:schemeClr val="bg1">
                    <a:lumMod val="95000"/>
                  </a:schemeClr>
                </a:solidFill>
              </a:rPr>
              <a:t>Model: Use Digital Twin for an Approach to Reduce GHG Emissions to Target ( 1 of 2 ) </a:t>
            </a:r>
          </a:p>
        </p:txBody>
      </p:sp>
      <p:sp>
        <p:nvSpPr>
          <p:cNvPr id="3230" name="Rectangle 3229">
            <a:extLst>
              <a:ext uri="{FF2B5EF4-FFF2-40B4-BE49-F238E27FC236}">
                <a16:creationId xmlns:a16="http://schemas.microsoft.com/office/drawing/2014/main" id="{FB4036C8-AD3C-5BF1-BBEA-D1D63A41936A}"/>
              </a:ext>
            </a:extLst>
          </p:cNvPr>
          <p:cNvSpPr/>
          <p:nvPr/>
        </p:nvSpPr>
        <p:spPr>
          <a:xfrm>
            <a:off x="109054" y="2431114"/>
            <a:ext cx="1744712" cy="2740271"/>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2" name="Group 3231">
            <a:extLst>
              <a:ext uri="{FF2B5EF4-FFF2-40B4-BE49-F238E27FC236}">
                <a16:creationId xmlns:a16="http://schemas.microsoft.com/office/drawing/2014/main" id="{7803F0A3-CA81-795E-662D-E4228724F370}"/>
              </a:ext>
            </a:extLst>
          </p:cNvPr>
          <p:cNvGrpSpPr/>
          <p:nvPr/>
        </p:nvGrpSpPr>
        <p:grpSpPr>
          <a:xfrm>
            <a:off x="132250" y="2710474"/>
            <a:ext cx="2502986" cy="2209876"/>
            <a:chOff x="116435" y="3163661"/>
            <a:chExt cx="2715023" cy="2209876"/>
          </a:xfrm>
        </p:grpSpPr>
        <p:grpSp>
          <p:nvGrpSpPr>
            <p:cNvPr id="3243" name="Group 3242">
              <a:extLst>
                <a:ext uri="{FF2B5EF4-FFF2-40B4-BE49-F238E27FC236}">
                  <a16:creationId xmlns:a16="http://schemas.microsoft.com/office/drawing/2014/main" id="{B0110EEE-5D7E-19B7-90FB-8A2CE5CF776B}"/>
                </a:ext>
              </a:extLst>
            </p:cNvPr>
            <p:cNvGrpSpPr/>
            <p:nvPr/>
          </p:nvGrpSpPr>
          <p:grpSpPr>
            <a:xfrm>
              <a:off x="116435" y="3163661"/>
              <a:ext cx="2715023" cy="1897575"/>
              <a:chOff x="51410" y="2261711"/>
              <a:chExt cx="2715023" cy="1897575"/>
            </a:xfrm>
          </p:grpSpPr>
          <p:sp>
            <p:nvSpPr>
              <p:cNvPr id="3245" name="TextBox 3244">
                <a:extLst>
                  <a:ext uri="{FF2B5EF4-FFF2-40B4-BE49-F238E27FC236}">
                    <a16:creationId xmlns:a16="http://schemas.microsoft.com/office/drawing/2014/main" id="{7AFC8797-8212-EF6D-2D77-9820276E37CD}"/>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246" name="TextBox 3245">
                <a:extLst>
                  <a:ext uri="{FF2B5EF4-FFF2-40B4-BE49-F238E27FC236}">
                    <a16:creationId xmlns:a16="http://schemas.microsoft.com/office/drawing/2014/main" id="{80B578C6-6E39-7EEC-2B1D-F762752963C2}"/>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247" name="TextBox 3246">
                <a:extLst>
                  <a:ext uri="{FF2B5EF4-FFF2-40B4-BE49-F238E27FC236}">
                    <a16:creationId xmlns:a16="http://schemas.microsoft.com/office/drawing/2014/main" id="{685915E4-2A88-62FD-4E2D-09DE8B2CF52C}"/>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3248" name="TextBox 3247">
                <a:extLst>
                  <a:ext uri="{FF2B5EF4-FFF2-40B4-BE49-F238E27FC236}">
                    <a16:creationId xmlns:a16="http://schemas.microsoft.com/office/drawing/2014/main" id="{5C1DEF60-7714-4FE0-59B1-E395B742AC06}"/>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249" name="TextBox 3248">
                <a:extLst>
                  <a:ext uri="{FF2B5EF4-FFF2-40B4-BE49-F238E27FC236}">
                    <a16:creationId xmlns:a16="http://schemas.microsoft.com/office/drawing/2014/main" id="{85B3AF4A-1620-C0F6-84A4-95391B7B2198}"/>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250" name="TextBox 3249">
                <a:extLst>
                  <a:ext uri="{FF2B5EF4-FFF2-40B4-BE49-F238E27FC236}">
                    <a16:creationId xmlns:a16="http://schemas.microsoft.com/office/drawing/2014/main" id="{C5377B87-CED5-AB5F-6503-BE3055A0371E}"/>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251" name="TextBox 3250">
                <a:extLst>
                  <a:ext uri="{FF2B5EF4-FFF2-40B4-BE49-F238E27FC236}">
                    <a16:creationId xmlns:a16="http://schemas.microsoft.com/office/drawing/2014/main" id="{0CD5C41B-CE4E-19B6-4D39-224A30385A17}"/>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252" name="TextBox 3251">
                <a:extLst>
                  <a:ext uri="{FF2B5EF4-FFF2-40B4-BE49-F238E27FC236}">
                    <a16:creationId xmlns:a16="http://schemas.microsoft.com/office/drawing/2014/main" id="{93DE2F9B-BEB1-3738-3B0F-0CADB5676C8A}"/>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253" name="TextBox 3252">
                <a:extLst>
                  <a:ext uri="{FF2B5EF4-FFF2-40B4-BE49-F238E27FC236}">
                    <a16:creationId xmlns:a16="http://schemas.microsoft.com/office/drawing/2014/main" id="{4C30D955-1C5F-5C19-2D92-FF7AE1F87E90}"/>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244" name="TextBox 3243">
              <a:extLst>
                <a:ext uri="{FF2B5EF4-FFF2-40B4-BE49-F238E27FC236}">
                  <a16:creationId xmlns:a16="http://schemas.microsoft.com/office/drawing/2014/main" id="{C86E5973-96FF-5F9E-2179-AF48985EAE4C}"/>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3231" name="Group 3230">
            <a:extLst>
              <a:ext uri="{FF2B5EF4-FFF2-40B4-BE49-F238E27FC236}">
                <a16:creationId xmlns:a16="http://schemas.microsoft.com/office/drawing/2014/main" id="{B366E691-CE10-7D87-E388-6D6ED0B5D023}"/>
              </a:ext>
            </a:extLst>
          </p:cNvPr>
          <p:cNvGrpSpPr/>
          <p:nvPr/>
        </p:nvGrpSpPr>
        <p:grpSpPr>
          <a:xfrm>
            <a:off x="1204199" y="2714681"/>
            <a:ext cx="677943" cy="2484670"/>
            <a:chOff x="1047209" y="2870716"/>
            <a:chExt cx="834255" cy="2484670"/>
          </a:xfrm>
        </p:grpSpPr>
        <p:sp>
          <p:nvSpPr>
            <p:cNvPr id="3258" name="TextBox 3257">
              <a:extLst>
                <a:ext uri="{FF2B5EF4-FFF2-40B4-BE49-F238E27FC236}">
                  <a16:creationId xmlns:a16="http://schemas.microsoft.com/office/drawing/2014/main" id="{31148C19-FD82-61A8-E8E4-A4E09235FC05}"/>
                </a:ext>
              </a:extLst>
            </p:cNvPr>
            <p:cNvSpPr txBox="1"/>
            <p:nvPr/>
          </p:nvSpPr>
          <p:spPr>
            <a:xfrm>
              <a:off x="1288926" y="3835871"/>
              <a:ext cx="525579" cy="230832"/>
            </a:xfrm>
            <a:prstGeom prst="rect">
              <a:avLst/>
            </a:prstGeom>
            <a:noFill/>
          </p:spPr>
          <p:txBody>
            <a:bodyPr wrap="square" rtlCol="0">
              <a:spAutoFit/>
            </a:bodyPr>
            <a:lstStyle/>
            <a:p>
              <a:pPr algn="r"/>
              <a:r>
                <a:rPr lang="en-US" sz="900" b="1" dirty="0"/>
                <a:t>45.4</a:t>
              </a:r>
            </a:p>
          </p:txBody>
        </p:sp>
        <p:sp>
          <p:nvSpPr>
            <p:cNvPr id="3259" name="TextBox 3258">
              <a:extLst>
                <a:ext uri="{FF2B5EF4-FFF2-40B4-BE49-F238E27FC236}">
                  <a16:creationId xmlns:a16="http://schemas.microsoft.com/office/drawing/2014/main" id="{1BCE27D9-E8F2-CA75-0214-562BEB5AEB38}"/>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0" name="TextBox 3259">
              <a:extLst>
                <a:ext uri="{FF2B5EF4-FFF2-40B4-BE49-F238E27FC236}">
                  <a16:creationId xmlns:a16="http://schemas.microsoft.com/office/drawing/2014/main" id="{F7F832C7-6E0D-FA6A-0F48-7BDDCED77442}"/>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3261" name="TextBox 3260">
              <a:extLst>
                <a:ext uri="{FF2B5EF4-FFF2-40B4-BE49-F238E27FC236}">
                  <a16:creationId xmlns:a16="http://schemas.microsoft.com/office/drawing/2014/main" id="{F081F94C-BD4A-2A19-A56E-BBDBBA346516}"/>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262" name="TextBox 3261">
              <a:extLst>
                <a:ext uri="{FF2B5EF4-FFF2-40B4-BE49-F238E27FC236}">
                  <a16:creationId xmlns:a16="http://schemas.microsoft.com/office/drawing/2014/main" id="{C30A40A1-D4F5-7833-4D30-BE43D35C5AE6}"/>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63" name="TextBox 3262">
              <a:extLst>
                <a:ext uri="{FF2B5EF4-FFF2-40B4-BE49-F238E27FC236}">
                  <a16:creationId xmlns:a16="http://schemas.microsoft.com/office/drawing/2014/main" id="{7154B731-1C97-CA63-C93A-A7B655926CD8}"/>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69" name="TextBox 3168">
              <a:extLst>
                <a:ext uri="{FF2B5EF4-FFF2-40B4-BE49-F238E27FC236}">
                  <a16:creationId xmlns:a16="http://schemas.microsoft.com/office/drawing/2014/main" id="{AC09AF44-AFFC-6295-12BC-5C9C513F38B9}"/>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170" name="TextBox 3169">
              <a:extLst>
                <a:ext uri="{FF2B5EF4-FFF2-40B4-BE49-F238E27FC236}">
                  <a16:creationId xmlns:a16="http://schemas.microsoft.com/office/drawing/2014/main" id="{5136B0DD-C03A-856B-9A7D-4198754B8069}"/>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171" name="TextBox 3170">
              <a:extLst>
                <a:ext uri="{FF2B5EF4-FFF2-40B4-BE49-F238E27FC236}">
                  <a16:creationId xmlns:a16="http://schemas.microsoft.com/office/drawing/2014/main" id="{D76A4939-5F0B-0068-BFCA-6ABD403B14FB}"/>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234" name="TextBox 3233">
            <a:extLst>
              <a:ext uri="{FF2B5EF4-FFF2-40B4-BE49-F238E27FC236}">
                <a16:creationId xmlns:a16="http://schemas.microsoft.com/office/drawing/2014/main" id="{E95BD201-4431-368F-A2B5-45B117BBB192}"/>
              </a:ext>
            </a:extLst>
          </p:cNvPr>
          <p:cNvSpPr txBox="1"/>
          <p:nvPr/>
        </p:nvSpPr>
        <p:spPr>
          <a:xfrm>
            <a:off x="94455" y="2448225"/>
            <a:ext cx="3748032" cy="230832"/>
          </a:xfrm>
          <a:prstGeom prst="rect">
            <a:avLst/>
          </a:prstGeom>
          <a:noFill/>
          <a:scene3d>
            <a:camera prst="orthographicFront"/>
            <a:lightRig rig="threePt" dir="t"/>
          </a:scene3d>
          <a:sp3d>
            <a:bevelT w="152400" h="50800" prst="softRound"/>
          </a:sp3d>
        </p:spPr>
        <p:txBody>
          <a:bodyPr wrap="square" rtlCol="0">
            <a:spAutoFit/>
          </a:bodyPr>
          <a:lstStyle/>
          <a:p>
            <a:r>
              <a:rPr lang="en-US" sz="900" b="1" dirty="0"/>
              <a:t>DT Baseline </a:t>
            </a:r>
            <a:r>
              <a:rPr lang="en-US" sz="900" dirty="0">
                <a:solidFill>
                  <a:srgbClr val="FF0000"/>
                </a:solidFill>
              </a:rPr>
              <a:t>(metric tons of CO2e) </a:t>
            </a:r>
          </a:p>
        </p:txBody>
      </p:sp>
      <p:sp>
        <p:nvSpPr>
          <p:cNvPr id="3235" name="TextBox 3234">
            <a:extLst>
              <a:ext uri="{FF2B5EF4-FFF2-40B4-BE49-F238E27FC236}">
                <a16:creationId xmlns:a16="http://schemas.microsoft.com/office/drawing/2014/main" id="{E0246A5E-6CC1-4C72-B49E-E6030E349467}"/>
              </a:ext>
            </a:extLst>
          </p:cNvPr>
          <p:cNvSpPr txBox="1"/>
          <p:nvPr/>
        </p:nvSpPr>
        <p:spPr>
          <a:xfrm>
            <a:off x="199588" y="4947119"/>
            <a:ext cx="786887" cy="230832"/>
          </a:xfrm>
          <a:prstGeom prst="rect">
            <a:avLst/>
          </a:prstGeom>
          <a:noFill/>
        </p:spPr>
        <p:txBody>
          <a:bodyPr wrap="square" rtlCol="0">
            <a:spAutoFit/>
          </a:bodyPr>
          <a:lstStyle/>
          <a:p>
            <a:r>
              <a:rPr lang="en-US" sz="900" b="1" dirty="0"/>
              <a:t>Total</a:t>
            </a:r>
          </a:p>
        </p:txBody>
      </p:sp>
      <p:sp>
        <p:nvSpPr>
          <p:cNvPr id="3172" name="TextBox 3171">
            <a:extLst>
              <a:ext uri="{FF2B5EF4-FFF2-40B4-BE49-F238E27FC236}">
                <a16:creationId xmlns:a16="http://schemas.microsoft.com/office/drawing/2014/main" id="{790280E1-C67F-FC1D-23F6-5195905B1436}"/>
              </a:ext>
            </a:extLst>
          </p:cNvPr>
          <p:cNvSpPr txBox="1"/>
          <p:nvPr/>
        </p:nvSpPr>
        <p:spPr>
          <a:xfrm>
            <a:off x="1499767" y="3378289"/>
            <a:ext cx="433589" cy="230832"/>
          </a:xfrm>
          <a:prstGeom prst="rect">
            <a:avLst/>
          </a:prstGeom>
          <a:noFill/>
        </p:spPr>
        <p:txBody>
          <a:bodyPr wrap="square" rtlCol="0">
            <a:spAutoFit/>
          </a:bodyPr>
          <a:lstStyle/>
          <a:p>
            <a:r>
              <a:rPr lang="en-US" sz="900" b="1" dirty="0"/>
              <a:t>.94</a:t>
            </a:r>
          </a:p>
        </p:txBody>
      </p:sp>
      <p:grpSp>
        <p:nvGrpSpPr>
          <p:cNvPr id="3358" name="Group 3357">
            <a:extLst>
              <a:ext uri="{FF2B5EF4-FFF2-40B4-BE49-F238E27FC236}">
                <a16:creationId xmlns:a16="http://schemas.microsoft.com/office/drawing/2014/main" id="{046F031B-618A-4D3B-59A0-4673290531ED}"/>
              </a:ext>
            </a:extLst>
          </p:cNvPr>
          <p:cNvGrpSpPr/>
          <p:nvPr/>
        </p:nvGrpSpPr>
        <p:grpSpPr>
          <a:xfrm>
            <a:off x="215799" y="2912518"/>
            <a:ext cx="1650348" cy="2017020"/>
            <a:chOff x="215799" y="2912518"/>
            <a:chExt cx="1650348" cy="2017020"/>
          </a:xfrm>
        </p:grpSpPr>
        <p:cxnSp>
          <p:nvCxnSpPr>
            <p:cNvPr id="3237" name="Straight Connector 3236">
              <a:extLst>
                <a:ext uri="{FF2B5EF4-FFF2-40B4-BE49-F238E27FC236}">
                  <a16:creationId xmlns:a16="http://schemas.microsoft.com/office/drawing/2014/main" id="{F85111E2-9F41-9FEC-DB8F-5E23199D3FC1}"/>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0F6666DF-0967-1546-8D22-8B9F8D9953BD}"/>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1" name="Straight Connector 3180">
              <a:extLst>
                <a:ext uri="{FF2B5EF4-FFF2-40B4-BE49-F238E27FC236}">
                  <a16:creationId xmlns:a16="http://schemas.microsoft.com/office/drawing/2014/main" id="{C9C3BF56-E00A-CFE1-46DB-B89E3C92FC79}"/>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2" name="Straight Connector 3181">
              <a:extLst>
                <a:ext uri="{FF2B5EF4-FFF2-40B4-BE49-F238E27FC236}">
                  <a16:creationId xmlns:a16="http://schemas.microsoft.com/office/drawing/2014/main" id="{76B0F854-CF74-29DE-CC5B-40E794E553D6}"/>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3" name="Straight Connector 3182">
              <a:extLst>
                <a:ext uri="{FF2B5EF4-FFF2-40B4-BE49-F238E27FC236}">
                  <a16:creationId xmlns:a16="http://schemas.microsoft.com/office/drawing/2014/main" id="{C6DAE72E-E0B3-6A20-82AF-4436CECC992C}"/>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4" name="Straight Connector 3183">
              <a:extLst>
                <a:ext uri="{FF2B5EF4-FFF2-40B4-BE49-F238E27FC236}">
                  <a16:creationId xmlns:a16="http://schemas.microsoft.com/office/drawing/2014/main" id="{8FD8F254-701A-A2C6-6A45-B533DC0D4776}"/>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48FC6EE8-0C47-9923-27FC-83BABB5A82A2}"/>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89" name="Straight Connector 3188">
            <a:extLst>
              <a:ext uri="{FF2B5EF4-FFF2-40B4-BE49-F238E27FC236}">
                <a16:creationId xmlns:a16="http://schemas.microsoft.com/office/drawing/2014/main" id="{56FF2B2F-AAF2-B670-7BCB-D3483BB50CB4}"/>
              </a:ext>
            </a:extLst>
          </p:cNvPr>
          <p:cNvCxnSpPr>
            <a:cxnSpLocks/>
          </p:cNvCxnSpPr>
          <p:nvPr/>
        </p:nvCxnSpPr>
        <p:spPr>
          <a:xfrm flipV="1">
            <a:off x="234984" y="2681034"/>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190" name="Group 3189">
            <a:extLst>
              <a:ext uri="{FF2B5EF4-FFF2-40B4-BE49-F238E27FC236}">
                <a16:creationId xmlns:a16="http://schemas.microsoft.com/office/drawing/2014/main" id="{0CF9815E-69C9-B311-9A58-B91905C8C495}"/>
              </a:ext>
            </a:extLst>
          </p:cNvPr>
          <p:cNvGrpSpPr/>
          <p:nvPr/>
        </p:nvGrpSpPr>
        <p:grpSpPr>
          <a:xfrm>
            <a:off x="3181346" y="2441618"/>
            <a:ext cx="3748032" cy="2719283"/>
            <a:chOff x="2778058" y="1538266"/>
            <a:chExt cx="3185676" cy="2719283"/>
          </a:xfrm>
        </p:grpSpPr>
        <p:grpSp>
          <p:nvGrpSpPr>
            <p:cNvPr id="3191" name="Group 3190">
              <a:extLst>
                <a:ext uri="{FF2B5EF4-FFF2-40B4-BE49-F238E27FC236}">
                  <a16:creationId xmlns:a16="http://schemas.microsoft.com/office/drawing/2014/main" id="{62F14696-7F35-56DE-9020-ED7C5C4CFD70}"/>
                </a:ext>
              </a:extLst>
            </p:cNvPr>
            <p:cNvGrpSpPr/>
            <p:nvPr/>
          </p:nvGrpSpPr>
          <p:grpSpPr>
            <a:xfrm>
              <a:off x="2778058" y="1538266"/>
              <a:ext cx="3185676" cy="2719283"/>
              <a:chOff x="-38978" y="3141582"/>
              <a:chExt cx="3185676" cy="2719283"/>
            </a:xfrm>
          </p:grpSpPr>
          <p:grpSp>
            <p:nvGrpSpPr>
              <p:cNvPr id="64" name="Group 63">
                <a:extLst>
                  <a:ext uri="{FF2B5EF4-FFF2-40B4-BE49-F238E27FC236}">
                    <a16:creationId xmlns:a16="http://schemas.microsoft.com/office/drawing/2014/main" id="{60C55FDF-3C19-02C7-77FE-038DBDBC5F7D}"/>
                  </a:ext>
                </a:extLst>
              </p:cNvPr>
              <p:cNvGrpSpPr/>
              <p:nvPr/>
            </p:nvGrpSpPr>
            <p:grpSpPr>
              <a:xfrm>
                <a:off x="-6854" y="3371988"/>
                <a:ext cx="2127437" cy="2209876"/>
                <a:chOff x="116435" y="3163661"/>
                <a:chExt cx="2715023" cy="2209876"/>
              </a:xfrm>
            </p:grpSpPr>
            <p:grpSp>
              <p:nvGrpSpPr>
                <p:cNvPr id="77" name="Group 76">
                  <a:extLst>
                    <a:ext uri="{FF2B5EF4-FFF2-40B4-BE49-F238E27FC236}">
                      <a16:creationId xmlns:a16="http://schemas.microsoft.com/office/drawing/2014/main" id="{AF0B9A0B-1219-F061-AC9E-B936751685AD}"/>
                    </a:ext>
                  </a:extLst>
                </p:cNvPr>
                <p:cNvGrpSpPr/>
                <p:nvPr/>
              </p:nvGrpSpPr>
              <p:grpSpPr>
                <a:xfrm>
                  <a:off x="116435" y="3163661"/>
                  <a:ext cx="2715023" cy="1897575"/>
                  <a:chOff x="51410" y="2261711"/>
                  <a:chExt cx="2715023" cy="1897575"/>
                </a:xfrm>
              </p:grpSpPr>
              <p:sp>
                <p:nvSpPr>
                  <p:cNvPr id="79" name="TextBox 78">
                    <a:extLst>
                      <a:ext uri="{FF2B5EF4-FFF2-40B4-BE49-F238E27FC236}">
                        <a16:creationId xmlns:a16="http://schemas.microsoft.com/office/drawing/2014/main" id="{E462DE79-CA33-2C44-0062-E43AAEF80FEE}"/>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80" name="TextBox 79">
                    <a:extLst>
                      <a:ext uri="{FF2B5EF4-FFF2-40B4-BE49-F238E27FC236}">
                        <a16:creationId xmlns:a16="http://schemas.microsoft.com/office/drawing/2014/main" id="{55B116C7-449B-B239-369C-07FBC78DEB91}"/>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81" name="TextBox 80">
                    <a:extLst>
                      <a:ext uri="{FF2B5EF4-FFF2-40B4-BE49-F238E27FC236}">
                        <a16:creationId xmlns:a16="http://schemas.microsoft.com/office/drawing/2014/main" id="{D7077786-C030-1E16-5281-4497D978C415}"/>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82" name="TextBox 81">
                    <a:extLst>
                      <a:ext uri="{FF2B5EF4-FFF2-40B4-BE49-F238E27FC236}">
                        <a16:creationId xmlns:a16="http://schemas.microsoft.com/office/drawing/2014/main" id="{AFA3D1B5-EDE9-05CA-0522-09F0B31D5340}"/>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83" name="TextBox 82">
                    <a:extLst>
                      <a:ext uri="{FF2B5EF4-FFF2-40B4-BE49-F238E27FC236}">
                        <a16:creationId xmlns:a16="http://schemas.microsoft.com/office/drawing/2014/main" id="{FE03D183-DFBA-63AE-C5BB-F9CB8621F829}"/>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84" name="TextBox 83">
                    <a:extLst>
                      <a:ext uri="{FF2B5EF4-FFF2-40B4-BE49-F238E27FC236}">
                        <a16:creationId xmlns:a16="http://schemas.microsoft.com/office/drawing/2014/main" id="{E2ED02A1-9127-3BB0-4540-B5BEE2C755F2}"/>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85" name="TextBox 84">
                    <a:extLst>
                      <a:ext uri="{FF2B5EF4-FFF2-40B4-BE49-F238E27FC236}">
                        <a16:creationId xmlns:a16="http://schemas.microsoft.com/office/drawing/2014/main" id="{D701C63F-B9A7-33B4-1627-722FB0FBEBFF}"/>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86" name="TextBox 85">
                    <a:extLst>
                      <a:ext uri="{FF2B5EF4-FFF2-40B4-BE49-F238E27FC236}">
                        <a16:creationId xmlns:a16="http://schemas.microsoft.com/office/drawing/2014/main" id="{9B3FFE5B-7344-0A89-E26F-1678444F10EF}"/>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87" name="TextBox 86">
                    <a:extLst>
                      <a:ext uri="{FF2B5EF4-FFF2-40B4-BE49-F238E27FC236}">
                        <a16:creationId xmlns:a16="http://schemas.microsoft.com/office/drawing/2014/main" id="{0A2AC862-EA92-5BDC-0E20-CB6841BF8DD1}"/>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78" name="TextBox 77">
                  <a:extLst>
                    <a:ext uri="{FF2B5EF4-FFF2-40B4-BE49-F238E27FC236}">
                      <a16:creationId xmlns:a16="http://schemas.microsoft.com/office/drawing/2014/main" id="{6D48EC93-7323-BF06-2BB8-D1AA25505DF7}"/>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65" name="Group 64">
                <a:extLst>
                  <a:ext uri="{FF2B5EF4-FFF2-40B4-BE49-F238E27FC236}">
                    <a16:creationId xmlns:a16="http://schemas.microsoft.com/office/drawing/2014/main" id="{22348897-3A32-D441-C78C-B08394972BA9}"/>
                  </a:ext>
                </a:extLst>
              </p:cNvPr>
              <p:cNvGrpSpPr/>
              <p:nvPr/>
            </p:nvGrpSpPr>
            <p:grpSpPr>
              <a:xfrm>
                <a:off x="939288" y="3359355"/>
                <a:ext cx="524127" cy="2501510"/>
                <a:chOff x="1097923" y="2853876"/>
                <a:chExt cx="758831" cy="2501510"/>
              </a:xfrm>
            </p:grpSpPr>
            <p:sp>
              <p:nvSpPr>
                <p:cNvPr id="68" name="TextBox 67">
                  <a:extLst>
                    <a:ext uri="{FF2B5EF4-FFF2-40B4-BE49-F238E27FC236}">
                      <a16:creationId xmlns:a16="http://schemas.microsoft.com/office/drawing/2014/main" id="{BD575ABF-187A-F4F1-2730-378210CEEABA}"/>
                    </a:ext>
                  </a:extLst>
                </p:cNvPr>
                <p:cNvSpPr txBox="1"/>
                <p:nvPr/>
              </p:nvSpPr>
              <p:spPr>
                <a:xfrm>
                  <a:off x="1281442" y="3835871"/>
                  <a:ext cx="533063" cy="230832"/>
                </a:xfrm>
                <a:prstGeom prst="rect">
                  <a:avLst/>
                </a:prstGeom>
                <a:noFill/>
              </p:spPr>
              <p:txBody>
                <a:bodyPr wrap="square" rtlCol="0">
                  <a:spAutoFit/>
                </a:bodyPr>
                <a:lstStyle/>
                <a:p>
                  <a:pPr algn="r"/>
                  <a:r>
                    <a:rPr lang="en-US" sz="900" b="1" dirty="0"/>
                    <a:t>45.4</a:t>
                  </a:r>
                </a:p>
              </p:txBody>
            </p:sp>
            <p:sp>
              <p:nvSpPr>
                <p:cNvPr id="69" name="TextBox 68">
                  <a:extLst>
                    <a:ext uri="{FF2B5EF4-FFF2-40B4-BE49-F238E27FC236}">
                      <a16:creationId xmlns:a16="http://schemas.microsoft.com/office/drawing/2014/main" id="{FDEACC8F-DD5F-C9B9-3244-3E405351BE1D}"/>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70" name="TextBox 69">
                  <a:extLst>
                    <a:ext uri="{FF2B5EF4-FFF2-40B4-BE49-F238E27FC236}">
                      <a16:creationId xmlns:a16="http://schemas.microsoft.com/office/drawing/2014/main" id="{E4A8DC8A-16A3-FD2D-BD0B-B6BE3CDBF14C}"/>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71" name="TextBox 70">
                  <a:extLst>
                    <a:ext uri="{FF2B5EF4-FFF2-40B4-BE49-F238E27FC236}">
                      <a16:creationId xmlns:a16="http://schemas.microsoft.com/office/drawing/2014/main" id="{DF8A8E87-8F60-C37C-27F4-B7550F92327C}"/>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72" name="TextBox 71">
                  <a:extLst>
                    <a:ext uri="{FF2B5EF4-FFF2-40B4-BE49-F238E27FC236}">
                      <a16:creationId xmlns:a16="http://schemas.microsoft.com/office/drawing/2014/main" id="{E1B16599-2DED-C23D-FCF3-D5149D30550C}"/>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73" name="TextBox 72">
                  <a:extLst>
                    <a:ext uri="{FF2B5EF4-FFF2-40B4-BE49-F238E27FC236}">
                      <a16:creationId xmlns:a16="http://schemas.microsoft.com/office/drawing/2014/main" id="{3824C0DF-D4A2-6AA4-D304-133DE5C763D2}"/>
                    </a:ext>
                  </a:extLst>
                </p:cNvPr>
                <p:cNvSpPr txBox="1"/>
                <p:nvPr/>
              </p:nvSpPr>
              <p:spPr>
                <a:xfrm>
                  <a:off x="1241094" y="5124554"/>
                  <a:ext cx="585797" cy="230832"/>
                </a:xfrm>
                <a:prstGeom prst="rect">
                  <a:avLst/>
                </a:prstGeom>
                <a:noFill/>
              </p:spPr>
              <p:txBody>
                <a:bodyPr wrap="square" rtlCol="0">
                  <a:spAutoFit/>
                </a:bodyPr>
                <a:lstStyle/>
                <a:p>
                  <a:pPr algn="r"/>
                  <a:r>
                    <a:rPr lang="en-US" sz="900" b="1" dirty="0"/>
                    <a:t>136.0</a:t>
                  </a:r>
                </a:p>
              </p:txBody>
            </p:sp>
            <p:sp>
              <p:nvSpPr>
                <p:cNvPr id="74" name="TextBox 73">
                  <a:extLst>
                    <a:ext uri="{FF2B5EF4-FFF2-40B4-BE49-F238E27FC236}">
                      <a16:creationId xmlns:a16="http://schemas.microsoft.com/office/drawing/2014/main" id="{391CAA95-70CB-E9E2-FC83-EB29578F6DBB}"/>
                    </a:ext>
                  </a:extLst>
                </p:cNvPr>
                <p:cNvSpPr txBox="1"/>
                <p:nvPr/>
              </p:nvSpPr>
              <p:spPr>
                <a:xfrm>
                  <a:off x="1097923" y="3043915"/>
                  <a:ext cx="758831" cy="246221"/>
                </a:xfrm>
                <a:prstGeom prst="rect">
                  <a:avLst/>
                </a:prstGeom>
                <a:noFill/>
              </p:spPr>
              <p:txBody>
                <a:bodyPr wrap="square" rtlCol="0">
                  <a:spAutoFit/>
                </a:bodyPr>
                <a:lstStyle/>
                <a:p>
                  <a:pPr algn="r"/>
                  <a:r>
                    <a:rPr lang="en-US" sz="1000" b="1" dirty="0">
                      <a:solidFill>
                        <a:schemeClr val="bg1"/>
                      </a:solidFill>
                      <a:highlight>
                        <a:srgbClr val="008080"/>
                      </a:highlight>
                    </a:rPr>
                    <a:t>77.9</a:t>
                  </a:r>
                </a:p>
              </p:txBody>
            </p:sp>
            <p:sp>
              <p:nvSpPr>
                <p:cNvPr id="75" name="TextBox 74">
                  <a:extLst>
                    <a:ext uri="{FF2B5EF4-FFF2-40B4-BE49-F238E27FC236}">
                      <a16:creationId xmlns:a16="http://schemas.microsoft.com/office/drawing/2014/main" id="{C1CA4F6E-6A40-63A4-12FA-69B88934B09F}"/>
                    </a:ext>
                  </a:extLst>
                </p:cNvPr>
                <p:cNvSpPr txBox="1"/>
                <p:nvPr/>
              </p:nvSpPr>
              <p:spPr>
                <a:xfrm>
                  <a:off x="1360191" y="3384173"/>
                  <a:ext cx="465265" cy="369332"/>
                </a:xfrm>
                <a:prstGeom prst="rect">
                  <a:avLst/>
                </a:prstGeom>
                <a:noFill/>
              </p:spPr>
              <p:txBody>
                <a:bodyPr wrap="square" rtlCol="0">
                  <a:spAutoFit/>
                </a:bodyPr>
                <a:lstStyle/>
                <a:p>
                  <a:r>
                    <a:rPr lang="en-US" sz="900" b="1" dirty="0"/>
                    <a:t>2.9</a:t>
                  </a:r>
                </a:p>
                <a:p>
                  <a:r>
                    <a:rPr lang="en-US" sz="900" b="1" dirty="0"/>
                    <a:t>.94</a:t>
                  </a:r>
                </a:p>
              </p:txBody>
            </p:sp>
            <p:sp>
              <p:nvSpPr>
                <p:cNvPr id="76" name="TextBox 75">
                  <a:extLst>
                    <a:ext uri="{FF2B5EF4-FFF2-40B4-BE49-F238E27FC236}">
                      <a16:creationId xmlns:a16="http://schemas.microsoft.com/office/drawing/2014/main" id="{BE9080D3-1D6D-D21A-D346-C9B3FAC95015}"/>
                    </a:ext>
                  </a:extLst>
                </p:cNvPr>
                <p:cNvSpPr txBox="1"/>
                <p:nvPr/>
              </p:nvSpPr>
              <p:spPr>
                <a:xfrm>
                  <a:off x="1379989" y="2853876"/>
                  <a:ext cx="415574"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cxnSp>
            <p:nvCxnSpPr>
              <p:cNvPr id="66" name="Straight Connector 65">
                <a:extLst>
                  <a:ext uri="{FF2B5EF4-FFF2-40B4-BE49-F238E27FC236}">
                    <a16:creationId xmlns:a16="http://schemas.microsoft.com/office/drawing/2014/main" id="{E7F98FD3-7CCB-B8A2-0154-CA4EA5F1E0CF}"/>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5723FC6-966E-FE07-5ABF-0D61B80BB177}"/>
                  </a:ext>
                </a:extLst>
              </p:cNvPr>
              <p:cNvSpPr txBox="1"/>
              <p:nvPr/>
            </p:nvSpPr>
            <p:spPr>
              <a:xfrm>
                <a:off x="-38978" y="3141582"/>
                <a:ext cx="3185676" cy="230832"/>
              </a:xfrm>
              <a:prstGeom prst="rect">
                <a:avLst/>
              </a:prstGeom>
              <a:noFill/>
            </p:spPr>
            <p:txBody>
              <a:bodyPr wrap="square" rtlCol="0">
                <a:spAutoFit/>
              </a:bodyPr>
              <a:lstStyle/>
              <a:p>
                <a:r>
                  <a:rPr lang="en-US" sz="900" b="1" dirty="0"/>
                  <a:t>Model Run 1 </a:t>
                </a:r>
                <a:r>
                  <a:rPr lang="en-US" sz="900" dirty="0">
                    <a:solidFill>
                      <a:srgbClr val="FF0000"/>
                    </a:solidFill>
                  </a:rPr>
                  <a:t>(tons of CO2e) </a:t>
                </a:r>
              </a:p>
            </p:txBody>
          </p:sp>
        </p:grpSp>
        <p:sp>
          <p:nvSpPr>
            <p:cNvPr id="3192" name="TextBox 3191">
              <a:extLst>
                <a:ext uri="{FF2B5EF4-FFF2-40B4-BE49-F238E27FC236}">
                  <a16:creationId xmlns:a16="http://schemas.microsoft.com/office/drawing/2014/main" id="{9E6D4609-BFA1-69B9-6EC6-D8661DE34670}"/>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88" name="Group 87">
            <a:extLst>
              <a:ext uri="{FF2B5EF4-FFF2-40B4-BE49-F238E27FC236}">
                <a16:creationId xmlns:a16="http://schemas.microsoft.com/office/drawing/2014/main" id="{6285F839-AC07-7116-8FC7-49A194A2ADDC}"/>
              </a:ext>
            </a:extLst>
          </p:cNvPr>
          <p:cNvGrpSpPr/>
          <p:nvPr/>
        </p:nvGrpSpPr>
        <p:grpSpPr>
          <a:xfrm>
            <a:off x="5927801" y="2441448"/>
            <a:ext cx="3748032" cy="2735715"/>
            <a:chOff x="2778058" y="1506423"/>
            <a:chExt cx="3185676" cy="2735715"/>
          </a:xfrm>
        </p:grpSpPr>
        <p:grpSp>
          <p:nvGrpSpPr>
            <p:cNvPr id="89" name="Group 88">
              <a:extLst>
                <a:ext uri="{FF2B5EF4-FFF2-40B4-BE49-F238E27FC236}">
                  <a16:creationId xmlns:a16="http://schemas.microsoft.com/office/drawing/2014/main" id="{A309464C-73C7-3033-A537-3B164AC2BCBC}"/>
                </a:ext>
              </a:extLst>
            </p:cNvPr>
            <p:cNvGrpSpPr/>
            <p:nvPr/>
          </p:nvGrpSpPr>
          <p:grpSpPr>
            <a:xfrm>
              <a:off x="2778058" y="1506423"/>
              <a:ext cx="3185676" cy="2735715"/>
              <a:chOff x="-38978" y="3109739"/>
              <a:chExt cx="3185676" cy="2735715"/>
            </a:xfrm>
          </p:grpSpPr>
          <p:grpSp>
            <p:nvGrpSpPr>
              <p:cNvPr id="91" name="Group 90">
                <a:extLst>
                  <a:ext uri="{FF2B5EF4-FFF2-40B4-BE49-F238E27FC236}">
                    <a16:creationId xmlns:a16="http://schemas.microsoft.com/office/drawing/2014/main" id="{2D53CEE9-4029-0C94-0AF7-F03FA6F6F2E9}"/>
                  </a:ext>
                </a:extLst>
              </p:cNvPr>
              <p:cNvGrpSpPr/>
              <p:nvPr/>
            </p:nvGrpSpPr>
            <p:grpSpPr>
              <a:xfrm>
                <a:off x="-6854" y="3371988"/>
                <a:ext cx="2127437" cy="2209876"/>
                <a:chOff x="116435" y="3163661"/>
                <a:chExt cx="2715023" cy="2209876"/>
              </a:xfrm>
            </p:grpSpPr>
            <p:grpSp>
              <p:nvGrpSpPr>
                <p:cNvPr id="104" name="Group 103">
                  <a:extLst>
                    <a:ext uri="{FF2B5EF4-FFF2-40B4-BE49-F238E27FC236}">
                      <a16:creationId xmlns:a16="http://schemas.microsoft.com/office/drawing/2014/main" id="{32A4D579-B707-20E4-CD63-A4155D329C47}"/>
                    </a:ext>
                  </a:extLst>
                </p:cNvPr>
                <p:cNvGrpSpPr/>
                <p:nvPr/>
              </p:nvGrpSpPr>
              <p:grpSpPr>
                <a:xfrm>
                  <a:off x="116435" y="3163661"/>
                  <a:ext cx="2715023" cy="1897575"/>
                  <a:chOff x="51410" y="2261711"/>
                  <a:chExt cx="2715023" cy="1897575"/>
                </a:xfrm>
              </p:grpSpPr>
              <p:sp>
                <p:nvSpPr>
                  <p:cNvPr id="106" name="TextBox 105">
                    <a:extLst>
                      <a:ext uri="{FF2B5EF4-FFF2-40B4-BE49-F238E27FC236}">
                        <a16:creationId xmlns:a16="http://schemas.microsoft.com/office/drawing/2014/main" id="{21869C68-B271-5311-1207-64DB7C3AE7ED}"/>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7" name="TextBox 106">
                    <a:extLst>
                      <a:ext uri="{FF2B5EF4-FFF2-40B4-BE49-F238E27FC236}">
                        <a16:creationId xmlns:a16="http://schemas.microsoft.com/office/drawing/2014/main" id="{3E525817-693D-8457-A3FF-B7D509A8D19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8" name="TextBox 107">
                    <a:extLst>
                      <a:ext uri="{FF2B5EF4-FFF2-40B4-BE49-F238E27FC236}">
                        <a16:creationId xmlns:a16="http://schemas.microsoft.com/office/drawing/2014/main" id="{1BE0BE61-8280-E928-C4CA-04D4F22BEDBA}"/>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110" name="TextBox 109">
                    <a:extLst>
                      <a:ext uri="{FF2B5EF4-FFF2-40B4-BE49-F238E27FC236}">
                        <a16:creationId xmlns:a16="http://schemas.microsoft.com/office/drawing/2014/main" id="{E40C4B9A-5935-8A8A-2534-BCBC44DEDFA4}"/>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11" name="TextBox 110">
                    <a:extLst>
                      <a:ext uri="{FF2B5EF4-FFF2-40B4-BE49-F238E27FC236}">
                        <a16:creationId xmlns:a16="http://schemas.microsoft.com/office/drawing/2014/main" id="{2F22149C-854E-2743-0ABD-959B767E0D5D}"/>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12" name="TextBox 111">
                    <a:extLst>
                      <a:ext uri="{FF2B5EF4-FFF2-40B4-BE49-F238E27FC236}">
                        <a16:creationId xmlns:a16="http://schemas.microsoft.com/office/drawing/2014/main" id="{D149A53C-A06B-7356-51DB-ABA5E73D3B9E}"/>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#new2</a:t>
                    </a:r>
                  </a:p>
                  <a:p>
                    <a:r>
                      <a:rPr lang="en-US" sz="900" dirty="0"/>
                      <a:t>    - unloading</a:t>
                    </a:r>
                  </a:p>
                </p:txBody>
              </p:sp>
              <p:sp>
                <p:nvSpPr>
                  <p:cNvPr id="113" name="TextBox 112">
                    <a:extLst>
                      <a:ext uri="{FF2B5EF4-FFF2-40B4-BE49-F238E27FC236}">
                        <a16:creationId xmlns:a16="http://schemas.microsoft.com/office/drawing/2014/main" id="{861A3B89-FEBF-F423-0D40-D1BE5496F1CA}"/>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14" name="TextBox 113">
                    <a:extLst>
                      <a:ext uri="{FF2B5EF4-FFF2-40B4-BE49-F238E27FC236}">
                        <a16:creationId xmlns:a16="http://schemas.microsoft.com/office/drawing/2014/main" id="{8944C065-0342-7C36-D7AE-5C38E65BB454}"/>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15" name="TextBox 114">
                    <a:extLst>
                      <a:ext uri="{FF2B5EF4-FFF2-40B4-BE49-F238E27FC236}">
                        <a16:creationId xmlns:a16="http://schemas.microsoft.com/office/drawing/2014/main" id="{6BBE7A25-5B3D-CD5A-0BFD-DB528D778027}"/>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5" name="TextBox 104">
                  <a:extLst>
                    <a:ext uri="{FF2B5EF4-FFF2-40B4-BE49-F238E27FC236}">
                      <a16:creationId xmlns:a16="http://schemas.microsoft.com/office/drawing/2014/main" id="{22512704-654C-1B01-9844-AF7BD8B5358E}"/>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92" name="Group 91">
                <a:extLst>
                  <a:ext uri="{FF2B5EF4-FFF2-40B4-BE49-F238E27FC236}">
                    <a16:creationId xmlns:a16="http://schemas.microsoft.com/office/drawing/2014/main" id="{E02BD22E-D0CF-4C67-F8EB-79A0C04D6BA4}"/>
                  </a:ext>
                </a:extLst>
              </p:cNvPr>
              <p:cNvGrpSpPr/>
              <p:nvPr/>
            </p:nvGrpSpPr>
            <p:grpSpPr>
              <a:xfrm>
                <a:off x="904257" y="3345615"/>
                <a:ext cx="538527" cy="2499839"/>
                <a:chOff x="1047209" y="2840136"/>
                <a:chExt cx="779681" cy="2499839"/>
              </a:xfrm>
            </p:grpSpPr>
            <p:sp>
              <p:nvSpPr>
                <p:cNvPr id="95" name="TextBox 94">
                  <a:extLst>
                    <a:ext uri="{FF2B5EF4-FFF2-40B4-BE49-F238E27FC236}">
                      <a16:creationId xmlns:a16="http://schemas.microsoft.com/office/drawing/2014/main" id="{0969B032-462E-0542-4283-6CEAEC873603}"/>
                    </a:ext>
                  </a:extLst>
                </p:cNvPr>
                <p:cNvSpPr txBox="1"/>
                <p:nvPr/>
              </p:nvSpPr>
              <p:spPr>
                <a:xfrm>
                  <a:off x="1160341" y="3808496"/>
                  <a:ext cx="654164" cy="230832"/>
                </a:xfrm>
                <a:prstGeom prst="rect">
                  <a:avLst/>
                </a:prstGeom>
                <a:noFill/>
              </p:spPr>
              <p:txBody>
                <a:bodyPr wrap="square" rtlCol="0">
                  <a:spAutoFit/>
                </a:bodyPr>
                <a:lstStyle/>
                <a:p>
                  <a:pPr algn="r"/>
                  <a:r>
                    <a:rPr lang="en-US" sz="900" b="1" dirty="0"/>
                    <a:t>45.4</a:t>
                  </a:r>
                </a:p>
              </p:txBody>
            </p:sp>
            <p:sp>
              <p:nvSpPr>
                <p:cNvPr id="96" name="TextBox 95">
                  <a:extLst>
                    <a:ext uri="{FF2B5EF4-FFF2-40B4-BE49-F238E27FC236}">
                      <a16:creationId xmlns:a16="http://schemas.microsoft.com/office/drawing/2014/main" id="{D13BA6C3-CDC2-506B-37EC-AE192BE220EF}"/>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97" name="TextBox 96">
                  <a:extLst>
                    <a:ext uri="{FF2B5EF4-FFF2-40B4-BE49-F238E27FC236}">
                      <a16:creationId xmlns:a16="http://schemas.microsoft.com/office/drawing/2014/main" id="{DA26DC37-5B5C-A2DA-867B-0F5B709F67FF}"/>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98" name="TextBox 97">
                  <a:extLst>
                    <a:ext uri="{FF2B5EF4-FFF2-40B4-BE49-F238E27FC236}">
                      <a16:creationId xmlns:a16="http://schemas.microsoft.com/office/drawing/2014/main" id="{85D14C32-E303-CEB5-E397-E00F4A5145E6}"/>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99" name="TextBox 98">
                  <a:extLst>
                    <a:ext uri="{FF2B5EF4-FFF2-40B4-BE49-F238E27FC236}">
                      <a16:creationId xmlns:a16="http://schemas.microsoft.com/office/drawing/2014/main" id="{DE70CEE6-5C06-3BD4-3E82-E7911E2DB1BB}"/>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100" name="TextBox 99">
                  <a:extLst>
                    <a:ext uri="{FF2B5EF4-FFF2-40B4-BE49-F238E27FC236}">
                      <a16:creationId xmlns:a16="http://schemas.microsoft.com/office/drawing/2014/main" id="{7344430E-418A-02AF-9B80-68C4F937FF3F}"/>
                    </a:ext>
                  </a:extLst>
                </p:cNvPr>
                <p:cNvSpPr txBox="1"/>
                <p:nvPr/>
              </p:nvSpPr>
              <p:spPr>
                <a:xfrm>
                  <a:off x="1241093" y="5109143"/>
                  <a:ext cx="585797" cy="230832"/>
                </a:xfrm>
                <a:prstGeom prst="rect">
                  <a:avLst/>
                </a:prstGeom>
                <a:noFill/>
              </p:spPr>
              <p:txBody>
                <a:bodyPr wrap="square" rtlCol="0">
                  <a:spAutoFit/>
                </a:bodyPr>
                <a:lstStyle/>
                <a:p>
                  <a:pPr algn="r"/>
                  <a:r>
                    <a:rPr lang="en-US" sz="900" b="1" dirty="0"/>
                    <a:t>135.0</a:t>
                  </a:r>
                </a:p>
              </p:txBody>
            </p:sp>
            <p:sp>
              <p:nvSpPr>
                <p:cNvPr id="101" name="TextBox 100">
                  <a:extLst>
                    <a:ext uri="{FF2B5EF4-FFF2-40B4-BE49-F238E27FC236}">
                      <a16:creationId xmlns:a16="http://schemas.microsoft.com/office/drawing/2014/main" id="{3E1D4A3C-DE80-5B42-85D9-C6DBC30C124C}"/>
                    </a:ext>
                  </a:extLst>
                </p:cNvPr>
                <p:cNvSpPr txBox="1"/>
                <p:nvPr/>
              </p:nvSpPr>
              <p:spPr>
                <a:xfrm>
                  <a:off x="1047209" y="3041501"/>
                  <a:ext cx="758831" cy="230832"/>
                </a:xfrm>
                <a:prstGeom prst="rect">
                  <a:avLst/>
                </a:prstGeom>
                <a:noFill/>
              </p:spPr>
              <p:txBody>
                <a:bodyPr wrap="square" rtlCol="0">
                  <a:spAutoFit/>
                </a:bodyPr>
                <a:lstStyle/>
                <a:p>
                  <a:pPr algn="r"/>
                  <a:r>
                    <a:rPr lang="en-US" sz="900" b="1" dirty="0">
                      <a:solidFill>
                        <a:schemeClr val="bg1"/>
                      </a:solidFill>
                      <a:highlight>
                        <a:srgbClr val="008000"/>
                      </a:highlight>
                    </a:rPr>
                    <a:t>77.9</a:t>
                  </a:r>
                </a:p>
              </p:txBody>
            </p:sp>
            <p:sp>
              <p:nvSpPr>
                <p:cNvPr id="102" name="TextBox 101">
                  <a:extLst>
                    <a:ext uri="{FF2B5EF4-FFF2-40B4-BE49-F238E27FC236}">
                      <a16:creationId xmlns:a16="http://schemas.microsoft.com/office/drawing/2014/main" id="{EDD56C98-755A-DEB9-F2E6-DADB01FEF72E}"/>
                    </a:ext>
                  </a:extLst>
                </p:cNvPr>
                <p:cNvSpPr txBox="1"/>
                <p:nvPr/>
              </p:nvSpPr>
              <p:spPr>
                <a:xfrm>
                  <a:off x="1375657" y="3362367"/>
                  <a:ext cx="440527" cy="369332"/>
                </a:xfrm>
                <a:prstGeom prst="rect">
                  <a:avLst/>
                </a:prstGeom>
                <a:solidFill>
                  <a:srgbClr val="008000"/>
                </a:solidFill>
              </p:spPr>
              <p:txBody>
                <a:bodyPr wrap="square" rtlCol="0">
                  <a:spAutoFit/>
                </a:bodyPr>
                <a:lstStyle/>
                <a:p>
                  <a:r>
                    <a:rPr lang="en-US" sz="900" b="1" dirty="0">
                      <a:solidFill>
                        <a:schemeClr val="bg1"/>
                      </a:solidFill>
                    </a:rPr>
                    <a:t>2.2</a:t>
                  </a:r>
                </a:p>
                <a:p>
                  <a:r>
                    <a:rPr lang="en-US" sz="900" b="1" dirty="0">
                      <a:solidFill>
                        <a:schemeClr val="bg1"/>
                      </a:solidFill>
                    </a:rPr>
                    <a:t>.66</a:t>
                  </a:r>
                </a:p>
              </p:txBody>
            </p:sp>
            <p:sp>
              <p:nvSpPr>
                <p:cNvPr id="103" name="TextBox 102">
                  <a:extLst>
                    <a:ext uri="{FF2B5EF4-FFF2-40B4-BE49-F238E27FC236}">
                      <a16:creationId xmlns:a16="http://schemas.microsoft.com/office/drawing/2014/main" id="{91A0AD59-63FC-34DB-E61F-B65821601A62}"/>
                    </a:ext>
                  </a:extLst>
                </p:cNvPr>
                <p:cNvSpPr txBox="1"/>
                <p:nvPr/>
              </p:nvSpPr>
              <p:spPr>
                <a:xfrm>
                  <a:off x="1379989" y="2840136"/>
                  <a:ext cx="428679"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sp>
            <p:nvSpPr>
              <p:cNvPr id="94" name="TextBox 93">
                <a:extLst>
                  <a:ext uri="{FF2B5EF4-FFF2-40B4-BE49-F238E27FC236}">
                    <a16:creationId xmlns:a16="http://schemas.microsoft.com/office/drawing/2014/main" id="{6ECD4601-59B3-0B5F-B41C-85F548D86A55}"/>
                  </a:ext>
                </a:extLst>
              </p:cNvPr>
              <p:cNvSpPr txBox="1"/>
              <p:nvPr/>
            </p:nvSpPr>
            <p:spPr>
              <a:xfrm>
                <a:off x="-38978" y="3109739"/>
                <a:ext cx="3185676" cy="230832"/>
              </a:xfrm>
              <a:prstGeom prst="rect">
                <a:avLst/>
              </a:prstGeom>
              <a:noFill/>
            </p:spPr>
            <p:txBody>
              <a:bodyPr wrap="square" rtlCol="0">
                <a:spAutoFit/>
              </a:bodyPr>
              <a:lstStyle/>
              <a:p>
                <a:r>
                  <a:rPr lang="en-US" sz="900" b="1" dirty="0"/>
                  <a:t>Model Run 2 </a:t>
                </a:r>
                <a:r>
                  <a:rPr lang="en-US" sz="900" dirty="0">
                    <a:solidFill>
                      <a:srgbClr val="FF0000"/>
                    </a:solidFill>
                  </a:rPr>
                  <a:t>(tons of CO2e) </a:t>
                </a:r>
              </a:p>
            </p:txBody>
          </p:sp>
        </p:grpSp>
        <p:sp>
          <p:nvSpPr>
            <p:cNvPr id="90" name="TextBox 89">
              <a:extLst>
                <a:ext uri="{FF2B5EF4-FFF2-40B4-BE49-F238E27FC236}">
                  <a16:creationId xmlns:a16="http://schemas.microsoft.com/office/drawing/2014/main" id="{C91487F4-E046-5A61-921C-73088129F431}"/>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1063" name="Group 1062">
            <a:extLst>
              <a:ext uri="{FF2B5EF4-FFF2-40B4-BE49-F238E27FC236}">
                <a16:creationId xmlns:a16="http://schemas.microsoft.com/office/drawing/2014/main" id="{B574F48A-0896-3AC4-3F39-DBE759B24AA9}"/>
              </a:ext>
            </a:extLst>
          </p:cNvPr>
          <p:cNvGrpSpPr/>
          <p:nvPr/>
        </p:nvGrpSpPr>
        <p:grpSpPr>
          <a:xfrm>
            <a:off x="9491821" y="2444782"/>
            <a:ext cx="3748032" cy="2751126"/>
            <a:chOff x="2778058" y="1506423"/>
            <a:chExt cx="3185676" cy="2751126"/>
          </a:xfrm>
        </p:grpSpPr>
        <p:grpSp>
          <p:nvGrpSpPr>
            <p:cNvPr id="1064" name="Group 1063">
              <a:extLst>
                <a:ext uri="{FF2B5EF4-FFF2-40B4-BE49-F238E27FC236}">
                  <a16:creationId xmlns:a16="http://schemas.microsoft.com/office/drawing/2014/main" id="{5227440B-4841-692E-BA95-F4805E81DF77}"/>
                </a:ext>
              </a:extLst>
            </p:cNvPr>
            <p:cNvGrpSpPr/>
            <p:nvPr/>
          </p:nvGrpSpPr>
          <p:grpSpPr>
            <a:xfrm>
              <a:off x="2778058" y="1506423"/>
              <a:ext cx="3185676" cy="2751126"/>
              <a:chOff x="-38978" y="3109739"/>
              <a:chExt cx="3185676" cy="2751126"/>
            </a:xfrm>
          </p:grpSpPr>
          <p:grpSp>
            <p:nvGrpSpPr>
              <p:cNvPr id="1066" name="Group 1065">
                <a:extLst>
                  <a:ext uri="{FF2B5EF4-FFF2-40B4-BE49-F238E27FC236}">
                    <a16:creationId xmlns:a16="http://schemas.microsoft.com/office/drawing/2014/main" id="{21C2632A-0FFA-B2D2-0D1F-792BACA69169}"/>
                  </a:ext>
                </a:extLst>
              </p:cNvPr>
              <p:cNvGrpSpPr/>
              <p:nvPr/>
            </p:nvGrpSpPr>
            <p:grpSpPr>
              <a:xfrm>
                <a:off x="-6854" y="3334776"/>
                <a:ext cx="2127437" cy="2247088"/>
                <a:chOff x="116435" y="3126449"/>
                <a:chExt cx="2715023" cy="2247088"/>
              </a:xfrm>
            </p:grpSpPr>
            <p:grpSp>
              <p:nvGrpSpPr>
                <p:cNvPr id="3342" name="Group 3341">
                  <a:extLst>
                    <a:ext uri="{FF2B5EF4-FFF2-40B4-BE49-F238E27FC236}">
                      <a16:creationId xmlns:a16="http://schemas.microsoft.com/office/drawing/2014/main" id="{6648C848-EC2E-AB9B-9D48-AFC4280FA180}"/>
                    </a:ext>
                  </a:extLst>
                </p:cNvPr>
                <p:cNvGrpSpPr/>
                <p:nvPr/>
              </p:nvGrpSpPr>
              <p:grpSpPr>
                <a:xfrm>
                  <a:off x="116435" y="3126449"/>
                  <a:ext cx="2715023" cy="1934787"/>
                  <a:chOff x="51410" y="2224499"/>
                  <a:chExt cx="2715023" cy="1934787"/>
                </a:xfrm>
              </p:grpSpPr>
              <p:sp>
                <p:nvSpPr>
                  <p:cNvPr id="3346" name="TextBox 3345">
                    <a:extLst>
                      <a:ext uri="{FF2B5EF4-FFF2-40B4-BE49-F238E27FC236}">
                        <a16:creationId xmlns:a16="http://schemas.microsoft.com/office/drawing/2014/main" id="{0329F557-3770-8AE9-16B7-D988F528C8F1}"/>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347" name="TextBox 3346">
                    <a:extLst>
                      <a:ext uri="{FF2B5EF4-FFF2-40B4-BE49-F238E27FC236}">
                        <a16:creationId xmlns:a16="http://schemas.microsoft.com/office/drawing/2014/main" id="{88E43F00-9F9E-9787-ABA3-09EAE78978E3}"/>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348" name="TextBox 3347">
                    <a:extLst>
                      <a:ext uri="{FF2B5EF4-FFF2-40B4-BE49-F238E27FC236}">
                        <a16:creationId xmlns:a16="http://schemas.microsoft.com/office/drawing/2014/main" id="{3CA5F0FC-58FE-60F0-99E9-8129EE4EC0F3}"/>
                      </a:ext>
                    </a:extLst>
                  </p:cNvPr>
                  <p:cNvSpPr txBox="1"/>
                  <p:nvPr/>
                </p:nvSpPr>
                <p:spPr>
                  <a:xfrm>
                    <a:off x="54461" y="2224499"/>
                    <a:ext cx="2437293" cy="230832"/>
                  </a:xfrm>
                  <a:prstGeom prst="rect">
                    <a:avLst/>
                  </a:prstGeom>
                  <a:noFill/>
                </p:spPr>
                <p:txBody>
                  <a:bodyPr wrap="square" rtlCol="0">
                    <a:spAutoFit/>
                  </a:bodyPr>
                  <a:lstStyle/>
                  <a:p>
                    <a:r>
                      <a:rPr lang="en-US" sz="900" dirty="0"/>
                      <a:t>Manuf. of coffee bags</a:t>
                    </a:r>
                  </a:p>
                </p:txBody>
              </p:sp>
              <p:sp>
                <p:nvSpPr>
                  <p:cNvPr id="3349" name="TextBox 3348">
                    <a:extLst>
                      <a:ext uri="{FF2B5EF4-FFF2-40B4-BE49-F238E27FC236}">
                        <a16:creationId xmlns:a16="http://schemas.microsoft.com/office/drawing/2014/main" id="{40DD4406-18A9-FA84-8971-346EA91CEE6F}"/>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350" name="TextBox 3349">
                    <a:extLst>
                      <a:ext uri="{FF2B5EF4-FFF2-40B4-BE49-F238E27FC236}">
                        <a16:creationId xmlns:a16="http://schemas.microsoft.com/office/drawing/2014/main" id="{BA041B5E-7F29-CC7E-7924-8C438ED903E3}"/>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351" name="TextBox 3350">
                    <a:extLst>
                      <a:ext uri="{FF2B5EF4-FFF2-40B4-BE49-F238E27FC236}">
                        <a16:creationId xmlns:a16="http://schemas.microsoft.com/office/drawing/2014/main" id="{C4D844F2-95A2-CF44-E917-6A43316AD75A}"/>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352" name="TextBox 3351">
                    <a:extLst>
                      <a:ext uri="{FF2B5EF4-FFF2-40B4-BE49-F238E27FC236}">
                        <a16:creationId xmlns:a16="http://schemas.microsoft.com/office/drawing/2014/main" id="{55BBD7BC-AF3E-7F53-F734-8DF7366B4C6F}"/>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353" name="TextBox 3352">
                    <a:extLst>
                      <a:ext uri="{FF2B5EF4-FFF2-40B4-BE49-F238E27FC236}">
                        <a16:creationId xmlns:a16="http://schemas.microsoft.com/office/drawing/2014/main" id="{8BF5AB90-3442-7207-01CC-EBE342E23A52}"/>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354" name="TextBox 3353">
                    <a:extLst>
                      <a:ext uri="{FF2B5EF4-FFF2-40B4-BE49-F238E27FC236}">
                        <a16:creationId xmlns:a16="http://schemas.microsoft.com/office/drawing/2014/main" id="{FAB88DDF-C154-442A-C59D-67068D2FF907}"/>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345" name="TextBox 3344">
                  <a:extLst>
                    <a:ext uri="{FF2B5EF4-FFF2-40B4-BE49-F238E27FC236}">
                      <a16:creationId xmlns:a16="http://schemas.microsoft.com/office/drawing/2014/main" id="{A0E073D0-B4B5-9BA2-C518-268FBC81A086}"/>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1067" name="Group 1066">
                <a:extLst>
                  <a:ext uri="{FF2B5EF4-FFF2-40B4-BE49-F238E27FC236}">
                    <a16:creationId xmlns:a16="http://schemas.microsoft.com/office/drawing/2014/main" id="{88C5F7C6-DDED-DBC2-0A4E-06289CC3498B}"/>
                  </a:ext>
                </a:extLst>
              </p:cNvPr>
              <p:cNvGrpSpPr/>
              <p:nvPr/>
            </p:nvGrpSpPr>
            <p:grpSpPr>
              <a:xfrm>
                <a:off x="904260" y="3307083"/>
                <a:ext cx="538530" cy="2553782"/>
                <a:chOff x="1047209" y="2801604"/>
                <a:chExt cx="779682" cy="2553782"/>
              </a:xfrm>
            </p:grpSpPr>
            <p:sp>
              <p:nvSpPr>
                <p:cNvPr id="1070" name="TextBox 1069">
                  <a:extLst>
                    <a:ext uri="{FF2B5EF4-FFF2-40B4-BE49-F238E27FC236}">
                      <a16:creationId xmlns:a16="http://schemas.microsoft.com/office/drawing/2014/main" id="{55CAFB88-96D4-14E2-1844-BF6B29ABB189}"/>
                    </a:ext>
                  </a:extLst>
                </p:cNvPr>
                <p:cNvSpPr txBox="1"/>
                <p:nvPr/>
              </p:nvSpPr>
              <p:spPr>
                <a:xfrm>
                  <a:off x="1369305" y="3805049"/>
                  <a:ext cx="445200" cy="230832"/>
                </a:xfrm>
                <a:prstGeom prst="rect">
                  <a:avLst/>
                </a:prstGeom>
                <a:solidFill>
                  <a:srgbClr val="008000"/>
                </a:solidFill>
              </p:spPr>
              <p:txBody>
                <a:bodyPr wrap="square" rtlCol="0">
                  <a:spAutoFit/>
                </a:bodyPr>
                <a:lstStyle/>
                <a:p>
                  <a:pPr algn="r"/>
                  <a:r>
                    <a:rPr lang="en-US" sz="900" b="1" dirty="0">
                      <a:solidFill>
                        <a:schemeClr val="bg1"/>
                      </a:solidFill>
                    </a:rPr>
                    <a:t>.09</a:t>
                  </a:r>
                </a:p>
              </p:txBody>
            </p:sp>
            <p:sp>
              <p:nvSpPr>
                <p:cNvPr id="1071" name="TextBox 1070">
                  <a:extLst>
                    <a:ext uri="{FF2B5EF4-FFF2-40B4-BE49-F238E27FC236}">
                      <a16:creationId xmlns:a16="http://schemas.microsoft.com/office/drawing/2014/main" id="{B3AC2759-F301-3574-D705-31EA02052AC4}"/>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5" name="TextBox 3264">
                  <a:extLst>
                    <a:ext uri="{FF2B5EF4-FFF2-40B4-BE49-F238E27FC236}">
                      <a16:creationId xmlns:a16="http://schemas.microsoft.com/office/drawing/2014/main" id="{BD9C191B-9100-9D07-76A3-58798D97FC65}"/>
                    </a:ext>
                  </a:extLst>
                </p:cNvPr>
                <p:cNvSpPr txBox="1"/>
                <p:nvPr/>
              </p:nvSpPr>
              <p:spPr>
                <a:xfrm>
                  <a:off x="1309572" y="4197434"/>
                  <a:ext cx="514383" cy="230832"/>
                </a:xfrm>
                <a:prstGeom prst="rect">
                  <a:avLst/>
                </a:prstGeom>
                <a:noFill/>
              </p:spPr>
              <p:txBody>
                <a:bodyPr wrap="square" rtlCol="0">
                  <a:spAutoFit/>
                </a:bodyPr>
                <a:lstStyle/>
                <a:p>
                  <a:pPr algn="r"/>
                  <a:r>
                    <a:rPr lang="en-US" sz="900" b="1" dirty="0"/>
                    <a:t>2.4</a:t>
                  </a:r>
                </a:p>
              </p:txBody>
            </p:sp>
            <p:sp>
              <p:nvSpPr>
                <p:cNvPr id="3266" name="TextBox 3265">
                  <a:extLst>
                    <a:ext uri="{FF2B5EF4-FFF2-40B4-BE49-F238E27FC236}">
                      <a16:creationId xmlns:a16="http://schemas.microsoft.com/office/drawing/2014/main" id="{57E1F314-4856-8C3F-6E6F-42E94B7A50DF}"/>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308" name="TextBox 3307">
                  <a:extLst>
                    <a:ext uri="{FF2B5EF4-FFF2-40B4-BE49-F238E27FC236}">
                      <a16:creationId xmlns:a16="http://schemas.microsoft.com/office/drawing/2014/main" id="{A4196154-05DA-1DF8-C2D2-BE47A6E140CC}"/>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336" name="TextBox 3335">
                  <a:extLst>
                    <a:ext uri="{FF2B5EF4-FFF2-40B4-BE49-F238E27FC236}">
                      <a16:creationId xmlns:a16="http://schemas.microsoft.com/office/drawing/2014/main" id="{4454F181-6C1F-3C8F-7838-63312B8C0271}"/>
                    </a:ext>
                  </a:extLst>
                </p:cNvPr>
                <p:cNvSpPr txBox="1"/>
                <p:nvPr/>
              </p:nvSpPr>
              <p:spPr>
                <a:xfrm>
                  <a:off x="1241094" y="5124554"/>
                  <a:ext cx="585797" cy="230832"/>
                </a:xfrm>
                <a:prstGeom prst="rect">
                  <a:avLst/>
                </a:prstGeom>
                <a:solidFill>
                  <a:srgbClr val="008000"/>
                </a:solidFill>
              </p:spPr>
              <p:txBody>
                <a:bodyPr wrap="square" rtlCol="0">
                  <a:spAutoFit/>
                </a:bodyPr>
                <a:lstStyle/>
                <a:p>
                  <a:pPr algn="r"/>
                  <a:r>
                    <a:rPr lang="en-US" sz="900" b="1" dirty="0">
                      <a:solidFill>
                        <a:schemeClr val="bg1"/>
                      </a:solidFill>
                    </a:rPr>
                    <a:t>89.7</a:t>
                  </a:r>
                </a:p>
              </p:txBody>
            </p:sp>
            <p:sp>
              <p:nvSpPr>
                <p:cNvPr id="3339" name="TextBox 3338">
                  <a:extLst>
                    <a:ext uri="{FF2B5EF4-FFF2-40B4-BE49-F238E27FC236}">
                      <a16:creationId xmlns:a16="http://schemas.microsoft.com/office/drawing/2014/main" id="{A700A8CD-7349-EA3A-F6D5-3F39DCB846EB}"/>
                    </a:ext>
                  </a:extLst>
                </p:cNvPr>
                <p:cNvSpPr txBox="1"/>
                <p:nvPr/>
              </p:nvSpPr>
              <p:spPr>
                <a:xfrm>
                  <a:off x="1047209" y="3041501"/>
                  <a:ext cx="758831" cy="230832"/>
                </a:xfrm>
                <a:prstGeom prst="rect">
                  <a:avLst/>
                </a:prstGeom>
                <a:noFill/>
              </p:spPr>
              <p:txBody>
                <a:bodyPr wrap="square" rtlCol="0">
                  <a:spAutoFit/>
                </a:bodyPr>
                <a:lstStyle/>
                <a:p>
                  <a:pPr algn="r"/>
                  <a:r>
                    <a:rPr lang="en-US" sz="900" b="1" dirty="0">
                      <a:solidFill>
                        <a:schemeClr val="bg1"/>
                      </a:solidFill>
                      <a:highlight>
                        <a:srgbClr val="008000"/>
                      </a:highlight>
                    </a:rPr>
                    <a:t>77.9</a:t>
                  </a:r>
                </a:p>
              </p:txBody>
            </p:sp>
            <p:sp>
              <p:nvSpPr>
                <p:cNvPr id="3340" name="TextBox 3339">
                  <a:extLst>
                    <a:ext uri="{FF2B5EF4-FFF2-40B4-BE49-F238E27FC236}">
                      <a16:creationId xmlns:a16="http://schemas.microsoft.com/office/drawing/2014/main" id="{E59B1216-00CE-CACD-104B-5F9C8072666A}"/>
                    </a:ext>
                  </a:extLst>
                </p:cNvPr>
                <p:cNvSpPr txBox="1"/>
                <p:nvPr/>
              </p:nvSpPr>
              <p:spPr>
                <a:xfrm>
                  <a:off x="1333358" y="3354215"/>
                  <a:ext cx="439931" cy="369332"/>
                </a:xfrm>
                <a:prstGeom prst="rect">
                  <a:avLst/>
                </a:prstGeom>
                <a:solidFill>
                  <a:srgbClr val="008000"/>
                </a:solidFill>
              </p:spPr>
              <p:txBody>
                <a:bodyPr wrap="square" rtlCol="0">
                  <a:spAutoFit/>
                </a:bodyPr>
                <a:lstStyle/>
                <a:p>
                  <a:r>
                    <a:rPr lang="en-US" sz="900" b="1" dirty="0">
                      <a:solidFill>
                        <a:schemeClr val="bg1"/>
                      </a:solidFill>
                    </a:rPr>
                    <a:t>2.2</a:t>
                  </a:r>
                </a:p>
                <a:p>
                  <a:r>
                    <a:rPr lang="en-US" sz="900" b="1" dirty="0">
                      <a:solidFill>
                        <a:schemeClr val="bg1"/>
                      </a:solidFill>
                    </a:rPr>
                    <a:t>.66</a:t>
                  </a:r>
                </a:p>
              </p:txBody>
            </p:sp>
            <p:sp>
              <p:nvSpPr>
                <p:cNvPr id="3341" name="TextBox 3340">
                  <a:extLst>
                    <a:ext uri="{FF2B5EF4-FFF2-40B4-BE49-F238E27FC236}">
                      <a16:creationId xmlns:a16="http://schemas.microsoft.com/office/drawing/2014/main" id="{8FA2CF91-E534-682C-F6F7-28B3434B0838}"/>
                    </a:ext>
                  </a:extLst>
                </p:cNvPr>
                <p:cNvSpPr txBox="1"/>
                <p:nvPr/>
              </p:nvSpPr>
              <p:spPr>
                <a:xfrm>
                  <a:off x="1379989" y="2801604"/>
                  <a:ext cx="428680"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cxnSp>
            <p:nvCxnSpPr>
              <p:cNvPr id="1068" name="Straight Connector 1067">
                <a:extLst>
                  <a:ext uri="{FF2B5EF4-FFF2-40B4-BE49-F238E27FC236}">
                    <a16:creationId xmlns:a16="http://schemas.microsoft.com/office/drawing/2014/main" id="{85B688EE-319A-924A-AF9D-F7C497A9D1F9}"/>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069" name="TextBox 1068">
                <a:extLst>
                  <a:ext uri="{FF2B5EF4-FFF2-40B4-BE49-F238E27FC236}">
                    <a16:creationId xmlns:a16="http://schemas.microsoft.com/office/drawing/2014/main" id="{1D376F18-0BA5-D120-7BD5-C86A53ECD1D9}"/>
                  </a:ext>
                </a:extLst>
              </p:cNvPr>
              <p:cNvSpPr txBox="1"/>
              <p:nvPr/>
            </p:nvSpPr>
            <p:spPr>
              <a:xfrm>
                <a:off x="-38978" y="3109739"/>
                <a:ext cx="3185676" cy="230832"/>
              </a:xfrm>
              <a:prstGeom prst="rect">
                <a:avLst/>
              </a:prstGeom>
              <a:noFill/>
            </p:spPr>
            <p:txBody>
              <a:bodyPr wrap="square" rtlCol="0">
                <a:spAutoFit/>
              </a:bodyPr>
              <a:lstStyle/>
              <a:p>
                <a:r>
                  <a:rPr lang="en-US" sz="900" b="1" dirty="0"/>
                  <a:t>Model Results </a:t>
                </a:r>
                <a:r>
                  <a:rPr lang="en-US" sz="900" dirty="0">
                    <a:solidFill>
                      <a:srgbClr val="FF0000"/>
                    </a:solidFill>
                  </a:rPr>
                  <a:t>(tons of CO2e) </a:t>
                </a:r>
              </a:p>
            </p:txBody>
          </p:sp>
        </p:grpSp>
        <p:sp>
          <p:nvSpPr>
            <p:cNvPr id="1065" name="TextBox 1064">
              <a:extLst>
                <a:ext uri="{FF2B5EF4-FFF2-40B4-BE49-F238E27FC236}">
                  <a16:creationId xmlns:a16="http://schemas.microsoft.com/office/drawing/2014/main" id="{35998647-BF15-E2B9-D8F2-217FCBE9364C}"/>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3359" name="Group 3358">
            <a:extLst>
              <a:ext uri="{FF2B5EF4-FFF2-40B4-BE49-F238E27FC236}">
                <a16:creationId xmlns:a16="http://schemas.microsoft.com/office/drawing/2014/main" id="{87092419-F2AD-FBC1-3516-844355BB3613}"/>
              </a:ext>
            </a:extLst>
          </p:cNvPr>
          <p:cNvGrpSpPr/>
          <p:nvPr/>
        </p:nvGrpSpPr>
        <p:grpSpPr>
          <a:xfrm>
            <a:off x="3243041" y="2871676"/>
            <a:ext cx="1648967" cy="2017020"/>
            <a:chOff x="217180" y="2912518"/>
            <a:chExt cx="1648967" cy="2017020"/>
          </a:xfrm>
        </p:grpSpPr>
        <p:cxnSp>
          <p:nvCxnSpPr>
            <p:cNvPr id="3361" name="Straight Connector 3360">
              <a:extLst>
                <a:ext uri="{FF2B5EF4-FFF2-40B4-BE49-F238E27FC236}">
                  <a16:creationId xmlns:a16="http://schemas.microsoft.com/office/drawing/2014/main" id="{23E55D69-B65F-924A-E209-5B9428C0653D}"/>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2" name="Straight Connector 3361">
              <a:extLst>
                <a:ext uri="{FF2B5EF4-FFF2-40B4-BE49-F238E27FC236}">
                  <a16:creationId xmlns:a16="http://schemas.microsoft.com/office/drawing/2014/main" id="{9A58CA19-AE23-8825-E9FE-CC173B1834B1}"/>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3" name="Straight Connector 3362">
              <a:extLst>
                <a:ext uri="{FF2B5EF4-FFF2-40B4-BE49-F238E27FC236}">
                  <a16:creationId xmlns:a16="http://schemas.microsoft.com/office/drawing/2014/main" id="{52CD9461-1721-3EE4-840E-79CE8A5909E8}"/>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4" name="Straight Connector 3363">
              <a:extLst>
                <a:ext uri="{FF2B5EF4-FFF2-40B4-BE49-F238E27FC236}">
                  <a16:creationId xmlns:a16="http://schemas.microsoft.com/office/drawing/2014/main" id="{71671360-52FF-2839-A1AA-A92D7A0DD375}"/>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5" name="Straight Connector 3364">
              <a:extLst>
                <a:ext uri="{FF2B5EF4-FFF2-40B4-BE49-F238E27FC236}">
                  <a16:creationId xmlns:a16="http://schemas.microsoft.com/office/drawing/2014/main" id="{0FAED2A8-AAFA-D621-8FF3-4512FF223814}"/>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6" name="Straight Connector 3365">
              <a:extLst>
                <a:ext uri="{FF2B5EF4-FFF2-40B4-BE49-F238E27FC236}">
                  <a16:creationId xmlns:a16="http://schemas.microsoft.com/office/drawing/2014/main" id="{79C8FE7D-D346-8BEC-FF51-20E594BAAE38}"/>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67" name="Straight Connector 3366">
            <a:extLst>
              <a:ext uri="{FF2B5EF4-FFF2-40B4-BE49-F238E27FC236}">
                <a16:creationId xmlns:a16="http://schemas.microsoft.com/office/drawing/2014/main" id="{5C589670-5710-8BC3-2F20-113E2E8324FA}"/>
              </a:ext>
            </a:extLst>
          </p:cNvPr>
          <p:cNvCxnSpPr>
            <a:cxnSpLocks/>
          </p:cNvCxnSpPr>
          <p:nvPr/>
        </p:nvCxnSpPr>
        <p:spPr>
          <a:xfrm flipV="1">
            <a:off x="3244301" y="2641255"/>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377" name="Group 3376">
            <a:extLst>
              <a:ext uri="{FF2B5EF4-FFF2-40B4-BE49-F238E27FC236}">
                <a16:creationId xmlns:a16="http://schemas.microsoft.com/office/drawing/2014/main" id="{B37D3EF2-9E20-073A-3E75-792014E8228E}"/>
              </a:ext>
            </a:extLst>
          </p:cNvPr>
          <p:cNvGrpSpPr/>
          <p:nvPr/>
        </p:nvGrpSpPr>
        <p:grpSpPr>
          <a:xfrm>
            <a:off x="6000592" y="2896239"/>
            <a:ext cx="1650348" cy="2017020"/>
            <a:chOff x="215799" y="2912518"/>
            <a:chExt cx="1650348" cy="2017020"/>
          </a:xfrm>
        </p:grpSpPr>
        <p:cxnSp>
          <p:nvCxnSpPr>
            <p:cNvPr id="3378" name="Straight Connector 3377">
              <a:extLst>
                <a:ext uri="{FF2B5EF4-FFF2-40B4-BE49-F238E27FC236}">
                  <a16:creationId xmlns:a16="http://schemas.microsoft.com/office/drawing/2014/main" id="{8BDC4D1E-58C8-0F20-4107-739FD901852D}"/>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9" name="Straight Connector 3378">
              <a:extLst>
                <a:ext uri="{FF2B5EF4-FFF2-40B4-BE49-F238E27FC236}">
                  <a16:creationId xmlns:a16="http://schemas.microsoft.com/office/drawing/2014/main" id="{B4482555-8B9F-0AFC-87E4-59F7EAE86303}"/>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0" name="Straight Connector 3379">
              <a:extLst>
                <a:ext uri="{FF2B5EF4-FFF2-40B4-BE49-F238E27FC236}">
                  <a16:creationId xmlns:a16="http://schemas.microsoft.com/office/drawing/2014/main" id="{16FA9580-9117-3648-D0F4-5EA086A522D5}"/>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1" name="Straight Connector 3380">
              <a:extLst>
                <a:ext uri="{FF2B5EF4-FFF2-40B4-BE49-F238E27FC236}">
                  <a16:creationId xmlns:a16="http://schemas.microsoft.com/office/drawing/2014/main" id="{4C2ABC47-B1EE-BA80-9EDC-219E2EDE8DBC}"/>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2" name="Straight Connector 3381">
              <a:extLst>
                <a:ext uri="{FF2B5EF4-FFF2-40B4-BE49-F238E27FC236}">
                  <a16:creationId xmlns:a16="http://schemas.microsoft.com/office/drawing/2014/main" id="{20CF5095-56D3-82C8-DF79-8D7E5056D041}"/>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3" name="Straight Connector 3382">
              <a:extLst>
                <a:ext uri="{FF2B5EF4-FFF2-40B4-BE49-F238E27FC236}">
                  <a16:creationId xmlns:a16="http://schemas.microsoft.com/office/drawing/2014/main" id="{6CA0FAF5-54FC-C2E9-3B41-82DF562B5992}"/>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4" name="Straight Connector 3383">
              <a:extLst>
                <a:ext uri="{FF2B5EF4-FFF2-40B4-BE49-F238E27FC236}">
                  <a16:creationId xmlns:a16="http://schemas.microsoft.com/office/drawing/2014/main" id="{A21C9B09-A1EF-A60A-3FF8-D6C859B81581}"/>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85" name="Straight Connector 3384">
            <a:extLst>
              <a:ext uri="{FF2B5EF4-FFF2-40B4-BE49-F238E27FC236}">
                <a16:creationId xmlns:a16="http://schemas.microsoft.com/office/drawing/2014/main" id="{54CED85D-4BA7-5EB8-406E-47975D1F8FFB}"/>
              </a:ext>
            </a:extLst>
          </p:cNvPr>
          <p:cNvCxnSpPr>
            <a:cxnSpLocks/>
          </p:cNvCxnSpPr>
          <p:nvPr/>
        </p:nvCxnSpPr>
        <p:spPr>
          <a:xfrm flipV="1">
            <a:off x="6020922" y="2627216"/>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ECA57B32-8FE2-6955-0A2B-BA872764FE1C}"/>
              </a:ext>
            </a:extLst>
          </p:cNvPr>
          <p:cNvGrpSpPr/>
          <p:nvPr/>
        </p:nvGrpSpPr>
        <p:grpSpPr>
          <a:xfrm>
            <a:off x="9558044" y="2911140"/>
            <a:ext cx="1650348" cy="2017020"/>
            <a:chOff x="215799" y="2912518"/>
            <a:chExt cx="1650348" cy="2017020"/>
          </a:xfrm>
        </p:grpSpPr>
        <p:cxnSp>
          <p:nvCxnSpPr>
            <p:cNvPr id="2056" name="Straight Connector 2055">
              <a:extLst>
                <a:ext uri="{FF2B5EF4-FFF2-40B4-BE49-F238E27FC236}">
                  <a16:creationId xmlns:a16="http://schemas.microsoft.com/office/drawing/2014/main" id="{02BDB72B-B726-63F4-858F-A0606C8FA1B8}"/>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6F32830-E081-2631-D10F-4E4630A99A55}"/>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F6E92746-DDC1-0A6A-171D-5F8095D7D39D}"/>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35D9F5F-483C-548F-0AE4-5CB761752636}"/>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BE2DB8EC-29AB-2CC9-E4F7-783A76010399}"/>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617FF5E-E14C-9C45-4162-58CD9E4C37F5}"/>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096D88E4-4D56-77FE-128B-2F2975741F47}"/>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81" name="Connector: Elbow 2080">
            <a:extLst>
              <a:ext uri="{FF2B5EF4-FFF2-40B4-BE49-F238E27FC236}">
                <a16:creationId xmlns:a16="http://schemas.microsoft.com/office/drawing/2014/main" id="{210D1A34-A111-B7C6-F616-6EA984E5C4AD}"/>
              </a:ext>
            </a:extLst>
          </p:cNvPr>
          <p:cNvCxnSpPr>
            <a:cxnSpLocks/>
            <a:endCxn id="80" idx="1"/>
          </p:cNvCxnSpPr>
          <p:nvPr/>
        </p:nvCxnSpPr>
        <p:spPr>
          <a:xfrm flipV="1">
            <a:off x="1876070" y="3635834"/>
            <a:ext cx="1368544" cy="362527"/>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86" name="TextBox 2085">
            <a:extLst>
              <a:ext uri="{FF2B5EF4-FFF2-40B4-BE49-F238E27FC236}">
                <a16:creationId xmlns:a16="http://schemas.microsoft.com/office/drawing/2014/main" id="{0A09C7D6-9094-1261-5B5B-B5369B3D768D}"/>
              </a:ext>
            </a:extLst>
          </p:cNvPr>
          <p:cNvSpPr txBox="1"/>
          <p:nvPr/>
        </p:nvSpPr>
        <p:spPr>
          <a:xfrm>
            <a:off x="1911669" y="4064353"/>
            <a:ext cx="1257866" cy="230832"/>
          </a:xfrm>
          <a:prstGeom prst="rect">
            <a:avLst/>
          </a:prstGeom>
          <a:solidFill>
            <a:schemeClr val="bg1"/>
          </a:solidFill>
          <a:ln w="12700">
            <a:solidFill>
              <a:srgbClr val="FF0000"/>
            </a:solidFill>
          </a:ln>
        </p:spPr>
        <p:txBody>
          <a:bodyPr wrap="square" rtlCol="0">
            <a:spAutoFit/>
          </a:bodyPr>
          <a:lstStyle/>
          <a:p>
            <a:pPr algn="ctr"/>
            <a:r>
              <a:rPr lang="en-US" sz="900" dirty="0"/>
              <a:t>Activity Approach</a:t>
            </a:r>
          </a:p>
        </p:txBody>
      </p:sp>
      <p:sp>
        <p:nvSpPr>
          <p:cNvPr id="2091" name="TextBox 2090">
            <a:extLst>
              <a:ext uri="{FF2B5EF4-FFF2-40B4-BE49-F238E27FC236}">
                <a16:creationId xmlns:a16="http://schemas.microsoft.com/office/drawing/2014/main" id="{B0C81347-0368-8E29-67FB-357A0EB879D1}"/>
              </a:ext>
            </a:extLst>
          </p:cNvPr>
          <p:cNvSpPr txBox="1"/>
          <p:nvPr/>
        </p:nvSpPr>
        <p:spPr>
          <a:xfrm>
            <a:off x="86753" y="5673862"/>
            <a:ext cx="1789317" cy="1061829"/>
          </a:xfrm>
          <a:prstGeom prst="rect">
            <a:avLst/>
          </a:prstGeom>
          <a:solidFill>
            <a:schemeClr val="bg1"/>
          </a:solidFill>
          <a:ln w="12700">
            <a:solidFill>
              <a:schemeClr val="tx1"/>
            </a:solidFill>
          </a:ln>
        </p:spPr>
        <p:txBody>
          <a:bodyPr wrap="square" rtlCol="0">
            <a:spAutoFit/>
          </a:bodyPr>
          <a:lstStyle/>
          <a:p>
            <a:r>
              <a:rPr lang="en-US" sz="900" b="1" dirty="0"/>
              <a:t>Activity Approach</a:t>
            </a:r>
            <a:r>
              <a:rPr lang="en-US" sz="900" dirty="0"/>
              <a:t>: Review emissions from each step and determine where improvements are practical resulting in a reduction in GHG emissions. Negotiations with suppliers and operators are viable options.</a:t>
            </a:r>
          </a:p>
        </p:txBody>
      </p:sp>
      <p:sp>
        <p:nvSpPr>
          <p:cNvPr id="2093" name="TextBox 2092">
            <a:extLst>
              <a:ext uri="{FF2B5EF4-FFF2-40B4-BE49-F238E27FC236}">
                <a16:creationId xmlns:a16="http://schemas.microsoft.com/office/drawing/2014/main" id="{082052D8-0B75-08E1-F96D-ACE257EC57A7}"/>
              </a:ext>
            </a:extLst>
          </p:cNvPr>
          <p:cNvSpPr txBox="1"/>
          <p:nvPr/>
        </p:nvSpPr>
        <p:spPr>
          <a:xfrm>
            <a:off x="4989013" y="2561167"/>
            <a:ext cx="951541" cy="923330"/>
          </a:xfrm>
          <a:prstGeom prst="rect">
            <a:avLst/>
          </a:prstGeom>
          <a:solidFill>
            <a:schemeClr val="bg1"/>
          </a:solidFill>
          <a:ln w="12700">
            <a:solidFill>
              <a:schemeClr val="tx1"/>
            </a:solidFill>
          </a:ln>
        </p:spPr>
        <p:txBody>
          <a:bodyPr wrap="square" rtlCol="0">
            <a:spAutoFit/>
          </a:bodyPr>
          <a:lstStyle/>
          <a:p>
            <a:r>
              <a:rPr lang="en-US" sz="900" dirty="0"/>
              <a:t>Changed Freight company to reduce emissions and more efficient operations.</a:t>
            </a:r>
          </a:p>
        </p:txBody>
      </p:sp>
      <p:sp>
        <p:nvSpPr>
          <p:cNvPr id="2095" name="TextBox 2094">
            <a:extLst>
              <a:ext uri="{FF2B5EF4-FFF2-40B4-BE49-F238E27FC236}">
                <a16:creationId xmlns:a16="http://schemas.microsoft.com/office/drawing/2014/main" id="{49C1662B-16FE-BBCF-C7E1-0EFEC204EF0B}"/>
              </a:ext>
            </a:extLst>
          </p:cNvPr>
          <p:cNvSpPr txBox="1"/>
          <p:nvPr/>
        </p:nvSpPr>
        <p:spPr>
          <a:xfrm>
            <a:off x="7917544" y="3741187"/>
            <a:ext cx="1115592" cy="923330"/>
          </a:xfrm>
          <a:prstGeom prst="rect">
            <a:avLst/>
          </a:prstGeom>
          <a:solidFill>
            <a:schemeClr val="bg1"/>
          </a:solidFill>
          <a:ln w="12700">
            <a:solidFill>
              <a:schemeClr val="tx1"/>
            </a:solidFill>
          </a:ln>
        </p:spPr>
        <p:txBody>
          <a:bodyPr wrap="square" rtlCol="0">
            <a:spAutoFit/>
          </a:bodyPr>
          <a:lstStyle/>
          <a:p>
            <a:pPr algn="ctr"/>
            <a:r>
              <a:rPr lang="en-US" sz="900" dirty="0"/>
              <a:t>Switch to solar panels and upgrade warehouse HVAC equipment to reduce GHG emissions.</a:t>
            </a:r>
          </a:p>
        </p:txBody>
      </p:sp>
      <p:sp>
        <p:nvSpPr>
          <p:cNvPr id="2096" name="TextBox 2095">
            <a:extLst>
              <a:ext uri="{FF2B5EF4-FFF2-40B4-BE49-F238E27FC236}">
                <a16:creationId xmlns:a16="http://schemas.microsoft.com/office/drawing/2014/main" id="{441DA170-AB50-F04A-77E0-8C56B7F2FEAB}"/>
              </a:ext>
            </a:extLst>
          </p:cNvPr>
          <p:cNvSpPr txBox="1"/>
          <p:nvPr/>
        </p:nvSpPr>
        <p:spPr>
          <a:xfrm>
            <a:off x="5940554" y="5544102"/>
            <a:ext cx="1744712" cy="784830"/>
          </a:xfrm>
          <a:prstGeom prst="rect">
            <a:avLst/>
          </a:prstGeom>
          <a:solidFill>
            <a:schemeClr val="bg1"/>
          </a:solidFill>
          <a:ln w="12700">
            <a:solidFill>
              <a:schemeClr val="tx1"/>
            </a:solidFill>
          </a:ln>
        </p:spPr>
        <p:txBody>
          <a:bodyPr wrap="square" rtlCol="0">
            <a:spAutoFit/>
          </a:bodyPr>
          <a:lstStyle/>
          <a:p>
            <a:r>
              <a:rPr lang="en-US" sz="900" b="1" dirty="0"/>
              <a:t>Reduction from 3.84 to 2.86 </a:t>
            </a:r>
          </a:p>
          <a:p>
            <a:r>
              <a:rPr lang="en-US" sz="900" dirty="0"/>
              <a:t>Transferred trucking operations to a new supplier with new trucks and more efficient unloading operations.</a:t>
            </a:r>
          </a:p>
        </p:txBody>
      </p:sp>
      <p:cxnSp>
        <p:nvCxnSpPr>
          <p:cNvPr id="2098" name="Straight Arrow Connector 2097">
            <a:extLst>
              <a:ext uri="{FF2B5EF4-FFF2-40B4-BE49-F238E27FC236}">
                <a16:creationId xmlns:a16="http://schemas.microsoft.com/office/drawing/2014/main" id="{CF058AEB-6289-C1CA-11ED-400614B605EF}"/>
              </a:ext>
            </a:extLst>
          </p:cNvPr>
          <p:cNvCxnSpPr/>
          <p:nvPr/>
        </p:nvCxnSpPr>
        <p:spPr>
          <a:xfrm>
            <a:off x="7675299" y="3598503"/>
            <a:ext cx="17972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0" name="TextBox 2099">
            <a:extLst>
              <a:ext uri="{FF2B5EF4-FFF2-40B4-BE49-F238E27FC236}">
                <a16:creationId xmlns:a16="http://schemas.microsoft.com/office/drawing/2014/main" id="{2A6282B7-98DF-04B2-59E5-08FE68555C12}"/>
              </a:ext>
            </a:extLst>
          </p:cNvPr>
          <p:cNvSpPr txBox="1"/>
          <p:nvPr/>
        </p:nvSpPr>
        <p:spPr>
          <a:xfrm>
            <a:off x="11297409" y="3058484"/>
            <a:ext cx="878879" cy="553998"/>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74% GHG emission reduction</a:t>
            </a:r>
          </a:p>
        </p:txBody>
      </p:sp>
      <p:cxnSp>
        <p:nvCxnSpPr>
          <p:cNvPr id="2102" name="Connector: Elbow 2101">
            <a:extLst>
              <a:ext uri="{FF2B5EF4-FFF2-40B4-BE49-F238E27FC236}">
                <a16:creationId xmlns:a16="http://schemas.microsoft.com/office/drawing/2014/main" id="{7C0E7915-621B-5AF8-093B-BE4778B8511C}"/>
              </a:ext>
            </a:extLst>
          </p:cNvPr>
          <p:cNvCxnSpPr>
            <a:stCxn id="2100" idx="2"/>
            <a:endCxn id="3336" idx="3"/>
          </p:cNvCxnSpPr>
          <p:nvPr/>
        </p:nvCxnSpPr>
        <p:spPr>
          <a:xfrm rot="5400000">
            <a:off x="10752000" y="4095643"/>
            <a:ext cx="1468010" cy="5016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4" name="Straight Arrow Connector 2103">
            <a:extLst>
              <a:ext uri="{FF2B5EF4-FFF2-40B4-BE49-F238E27FC236}">
                <a16:creationId xmlns:a16="http://schemas.microsoft.com/office/drawing/2014/main" id="{E22BC0AA-950C-25D0-EA56-A01C3ECC083A}"/>
              </a:ext>
            </a:extLst>
          </p:cNvPr>
          <p:cNvCxnSpPr>
            <a:cxnSpLocks/>
          </p:cNvCxnSpPr>
          <p:nvPr/>
        </p:nvCxnSpPr>
        <p:spPr>
          <a:xfrm>
            <a:off x="4976814" y="3556127"/>
            <a:ext cx="95154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6" name="TextBox 2105">
            <a:extLst>
              <a:ext uri="{FF2B5EF4-FFF2-40B4-BE49-F238E27FC236}">
                <a16:creationId xmlns:a16="http://schemas.microsoft.com/office/drawing/2014/main" id="{0F15ACCA-1905-B226-7EDD-5B65A6753B92}"/>
              </a:ext>
            </a:extLst>
          </p:cNvPr>
          <p:cNvSpPr txBox="1"/>
          <p:nvPr/>
        </p:nvSpPr>
        <p:spPr>
          <a:xfrm>
            <a:off x="2990563" y="5574613"/>
            <a:ext cx="2412601" cy="1169551"/>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GHG Emission Reductions </a:t>
            </a:r>
          </a:p>
          <a:p>
            <a:pPr marL="228600" indent="-228600">
              <a:buAutoNum type="arabicParenR"/>
            </a:pPr>
            <a:r>
              <a:rPr lang="en-US" sz="1000" dirty="0">
                <a:solidFill>
                  <a:srgbClr val="FF0000"/>
                </a:solidFill>
              </a:rPr>
              <a:t>Switch in coffee bags from plastic to cloth material. </a:t>
            </a:r>
          </a:p>
          <a:p>
            <a:pPr marL="228600" indent="-228600">
              <a:buAutoNum type="arabicParenR"/>
            </a:pPr>
            <a:r>
              <a:rPr lang="en-US" sz="1000" dirty="0">
                <a:solidFill>
                  <a:srgbClr val="FF0000"/>
                </a:solidFill>
              </a:rPr>
              <a:t>Purchase of coffee from farms that grow organically reduces GHG emissions significantly from 293 to 77.9 </a:t>
            </a:r>
            <a:r>
              <a:rPr lang="en-US" sz="1000" dirty="0" err="1">
                <a:solidFill>
                  <a:srgbClr val="FF0000"/>
                </a:solidFill>
              </a:rPr>
              <a:t>mtons</a:t>
            </a:r>
            <a:r>
              <a:rPr lang="en-US" sz="1000" dirty="0">
                <a:solidFill>
                  <a:srgbClr val="FF0000"/>
                </a:solidFill>
              </a:rPr>
              <a:t> on this shipment.</a:t>
            </a:r>
          </a:p>
        </p:txBody>
      </p:sp>
      <p:cxnSp>
        <p:nvCxnSpPr>
          <p:cNvPr id="5" name="Straight Connector 4">
            <a:extLst>
              <a:ext uri="{FF2B5EF4-FFF2-40B4-BE49-F238E27FC236}">
                <a16:creationId xmlns:a16="http://schemas.microsoft.com/office/drawing/2014/main" id="{CBA099B9-F997-E28B-3934-783E4E4FC5C5}"/>
              </a:ext>
            </a:extLst>
          </p:cNvPr>
          <p:cNvCxnSpPr>
            <a:cxnSpLocks/>
          </p:cNvCxnSpPr>
          <p:nvPr/>
        </p:nvCxnSpPr>
        <p:spPr>
          <a:xfrm flipV="1">
            <a:off x="9552334" y="2640059"/>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58589C-1458-6E49-29CA-ABE9808B8161}"/>
              </a:ext>
            </a:extLst>
          </p:cNvPr>
          <p:cNvSpPr txBox="1"/>
          <p:nvPr/>
        </p:nvSpPr>
        <p:spPr>
          <a:xfrm>
            <a:off x="-6732" y="1330226"/>
            <a:ext cx="11965650" cy="523220"/>
          </a:xfrm>
          <a:prstGeom prst="rect">
            <a:avLst/>
          </a:prstGeom>
          <a:solidFill>
            <a:schemeClr val="bg1"/>
          </a:solidFill>
          <a:ln w="12700">
            <a:solidFill>
              <a:schemeClr val="tx1"/>
            </a:solidFill>
          </a:ln>
        </p:spPr>
        <p:txBody>
          <a:bodyPr wrap="square" rtlCol="0">
            <a:spAutoFit/>
          </a:bodyPr>
          <a:lstStyle/>
          <a:p>
            <a:r>
              <a:rPr lang="en-US" sz="1400" b="1" dirty="0"/>
              <a:t>Example: A fictional supply chain for exporting coffee from Ethiopia to a harbor on the U.S. East Coast involves multiple segments, each representing a chain of custody transfer. Each segment contributes to the total GHG emissions generated per shipment through this supply chain.</a:t>
            </a:r>
          </a:p>
        </p:txBody>
      </p:sp>
      <p:cxnSp>
        <p:nvCxnSpPr>
          <p:cNvPr id="22" name="Straight Arrow Connector 21">
            <a:extLst>
              <a:ext uri="{FF2B5EF4-FFF2-40B4-BE49-F238E27FC236}">
                <a16:creationId xmlns:a16="http://schemas.microsoft.com/office/drawing/2014/main" id="{ACA8DB03-20D4-D4A9-718E-5712F0EAD82D}"/>
              </a:ext>
            </a:extLst>
          </p:cNvPr>
          <p:cNvCxnSpPr>
            <a:cxnSpLocks/>
          </p:cNvCxnSpPr>
          <p:nvPr/>
        </p:nvCxnSpPr>
        <p:spPr>
          <a:xfrm flipV="1">
            <a:off x="960743" y="5161154"/>
            <a:ext cx="0" cy="51117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75BB1E-A9EB-2740-18D6-4E0315F3AA48}"/>
              </a:ext>
            </a:extLst>
          </p:cNvPr>
          <p:cNvCxnSpPr>
            <a:cxnSpLocks/>
            <a:stCxn id="2106" idx="0"/>
          </p:cNvCxnSpPr>
          <p:nvPr/>
        </p:nvCxnSpPr>
        <p:spPr>
          <a:xfrm flipH="1" flipV="1">
            <a:off x="4196863" y="5139501"/>
            <a:ext cx="1" cy="4351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BFBB28-34C4-DE08-6463-692980613FD4}"/>
              </a:ext>
            </a:extLst>
          </p:cNvPr>
          <p:cNvSpPr txBox="1"/>
          <p:nvPr/>
        </p:nvSpPr>
        <p:spPr>
          <a:xfrm>
            <a:off x="33747" y="2181465"/>
            <a:ext cx="2791888" cy="246221"/>
          </a:xfrm>
          <a:prstGeom prst="rect">
            <a:avLst/>
          </a:prstGeom>
          <a:solidFill>
            <a:schemeClr val="bg1"/>
          </a:solidFill>
          <a:ln w="12700">
            <a:solidFill>
              <a:schemeClr val="tx1"/>
            </a:solidFill>
          </a:ln>
        </p:spPr>
        <p:txBody>
          <a:bodyPr wrap="square" rtlCol="0">
            <a:spAutoFit/>
          </a:bodyPr>
          <a:lstStyle/>
          <a:p>
            <a:pPr algn="ctr"/>
            <a:r>
              <a:rPr lang="en-US" sz="1000" b="1" dirty="0">
                <a:solidFill>
                  <a:srgbClr val="FF0000"/>
                </a:solidFill>
              </a:rPr>
              <a:t>Reduction Target: &gt; 50% GHG emission reduction</a:t>
            </a:r>
          </a:p>
        </p:txBody>
      </p:sp>
      <p:cxnSp>
        <p:nvCxnSpPr>
          <p:cNvPr id="29" name="Straight Arrow Connector 28">
            <a:extLst>
              <a:ext uri="{FF2B5EF4-FFF2-40B4-BE49-F238E27FC236}">
                <a16:creationId xmlns:a16="http://schemas.microsoft.com/office/drawing/2014/main" id="{EFA2E8F5-D0C5-33DE-C860-01397C1471FA}"/>
              </a:ext>
            </a:extLst>
          </p:cNvPr>
          <p:cNvCxnSpPr>
            <a:cxnSpLocks/>
          </p:cNvCxnSpPr>
          <p:nvPr/>
        </p:nvCxnSpPr>
        <p:spPr>
          <a:xfrm flipH="1" flipV="1">
            <a:off x="6834718" y="5194654"/>
            <a:ext cx="10188" cy="32882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F56747-1B7E-A8DB-32D7-52EE509CAB0B}"/>
              </a:ext>
            </a:extLst>
          </p:cNvPr>
          <p:cNvSpPr txBox="1"/>
          <p:nvPr/>
        </p:nvSpPr>
        <p:spPr>
          <a:xfrm>
            <a:off x="9116819" y="5500819"/>
            <a:ext cx="2540677" cy="1323439"/>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Reduction from 45.4 to .09 tons</a:t>
            </a:r>
          </a:p>
          <a:p>
            <a:r>
              <a:rPr lang="en-US" sz="1000" b="1" dirty="0">
                <a:solidFill>
                  <a:srgbClr val="FF0000"/>
                </a:solidFill>
              </a:rPr>
              <a:t> </a:t>
            </a:r>
            <a:r>
              <a:rPr lang="en-US" sz="1000" dirty="0">
                <a:solidFill>
                  <a:srgbClr val="FF0000"/>
                </a:solidFill>
              </a:rPr>
              <a:t>Switch over to solar for electricity.</a:t>
            </a:r>
          </a:p>
          <a:p>
            <a:r>
              <a:rPr lang="en-US" sz="1000" dirty="0">
                <a:solidFill>
                  <a:srgbClr val="FF0000"/>
                </a:solidFill>
              </a:rPr>
              <a:t>Heating and humidity control equipment is older and less efficient than newer versions. Decision made to spend the capital to upgrade all equipment related to keeping the warehouse at the required conditions for coffee storage reducing emissions</a:t>
            </a:r>
          </a:p>
        </p:txBody>
      </p:sp>
      <p:cxnSp>
        <p:nvCxnSpPr>
          <p:cNvPr id="32" name="Straight Arrow Connector 31">
            <a:extLst>
              <a:ext uri="{FF2B5EF4-FFF2-40B4-BE49-F238E27FC236}">
                <a16:creationId xmlns:a16="http://schemas.microsoft.com/office/drawing/2014/main" id="{477475BA-DAAA-ED81-E724-21AB1F4B5C23}"/>
              </a:ext>
            </a:extLst>
          </p:cNvPr>
          <p:cNvCxnSpPr>
            <a:cxnSpLocks/>
          </p:cNvCxnSpPr>
          <p:nvPr/>
        </p:nvCxnSpPr>
        <p:spPr>
          <a:xfrm flipH="1" flipV="1">
            <a:off x="10365896" y="5192365"/>
            <a:ext cx="10188" cy="32882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AAA8C8-D169-7AE0-9EF2-57942E9FACAB}"/>
              </a:ext>
            </a:extLst>
          </p:cNvPr>
          <p:cNvSpPr txBox="1"/>
          <p:nvPr/>
        </p:nvSpPr>
        <p:spPr>
          <a:xfrm>
            <a:off x="4452854" y="1920165"/>
            <a:ext cx="4045005" cy="338554"/>
          </a:xfrm>
          <a:prstGeom prst="rect">
            <a:avLst/>
          </a:prstGeom>
          <a:solidFill>
            <a:schemeClr val="bg1"/>
          </a:solidFill>
          <a:ln w="12700">
            <a:solidFill>
              <a:schemeClr val="tx1"/>
            </a:solidFill>
          </a:ln>
        </p:spPr>
        <p:txBody>
          <a:bodyPr wrap="square" rtlCol="0">
            <a:spAutoFit/>
          </a:bodyPr>
          <a:lstStyle/>
          <a:p>
            <a:pPr algn="ctr"/>
            <a:r>
              <a:rPr lang="en-US" sz="1600" b="1" dirty="0"/>
              <a:t>LFDT Products: Fabric, Indy, Explorer</a:t>
            </a:r>
          </a:p>
        </p:txBody>
      </p:sp>
    </p:spTree>
    <p:extLst>
      <p:ext uri="{BB962C8B-B14F-4D97-AF65-F5344CB8AC3E}">
        <p14:creationId xmlns:p14="http://schemas.microsoft.com/office/powerpoint/2010/main" val="84654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 Linux Foundation </a:t>
            </a:r>
            <a:r>
              <a:rPr lang="en-US">
                <a:solidFill>
                  <a:schemeClr val="tx1"/>
                </a:solidFill>
              </a:rPr>
              <a:t>Decentralized Trust</a:t>
            </a:r>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71E9F43B-F735-80AC-3653-482F7AF1DFA4}"/>
              </a:ext>
            </a:extLst>
          </p:cNvPr>
          <p:cNvSpPr txBox="1"/>
          <p:nvPr/>
        </p:nvSpPr>
        <p:spPr>
          <a:xfrm>
            <a:off x="612574" y="1510696"/>
            <a:ext cx="10662051"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Based upon LFDT platforms/tools for supply chains, develop a </a:t>
            </a:r>
            <a:r>
              <a:rPr lang="en-US" sz="2000" b="1" dirty="0"/>
              <a:t>reference architecture</a:t>
            </a:r>
            <a:r>
              <a:rPr lang="en-US" sz="2000" dirty="0"/>
              <a:t> for GHG emission accounting and demonstrate a use case focused on a digital twin for modeling supply chain emission scenarios.</a:t>
            </a:r>
          </a:p>
          <a:p>
            <a:pPr marL="342900" indent="-342900">
              <a:buFont typeface="Arial" panose="020B0604020202020204" pitchFamily="34" charset="0"/>
              <a:buChar char="•"/>
            </a:pPr>
            <a:r>
              <a:rPr lang="en-US" sz="2000" dirty="0">
                <a:solidFill>
                  <a:srgbClr val="FF0000"/>
                </a:solidFill>
              </a:rPr>
              <a:t>Promote </a:t>
            </a:r>
            <a:r>
              <a:rPr lang="en-US" sz="2000" dirty="0"/>
              <a:t>LFDT platforms/tools as the premier products for GHG emission accounting and reporting.</a:t>
            </a:r>
          </a:p>
          <a:p>
            <a:pPr marL="342900" indent="-342900">
              <a:buFont typeface="Arial" panose="020B0604020202020204" pitchFamily="34" charset="0"/>
              <a:buChar char="•"/>
            </a:pPr>
            <a:r>
              <a:rPr lang="en-US" sz="2000" dirty="0"/>
              <a:t>Communicate concepts of a reference architecture and digital twin.</a:t>
            </a:r>
          </a:p>
          <a:p>
            <a:pPr marL="342900" indent="-342900">
              <a:buFont typeface="Arial" panose="020B0604020202020204" pitchFamily="34" charset="0"/>
              <a:buChar char="•"/>
            </a:pPr>
            <a:r>
              <a:rPr lang="en-US" sz="2000" dirty="0"/>
              <a:t>Create a </a:t>
            </a:r>
            <a:r>
              <a:rPr lang="en-US" sz="2000" b="1" dirty="0"/>
              <a:t>use-case</a:t>
            </a:r>
            <a:r>
              <a:rPr lang="en-US" sz="2000" dirty="0"/>
              <a:t> demonstrating how LFDT platforms/tools are the premier software for real-time tracking of GHG emissions and construction of a digital twin.</a:t>
            </a:r>
          </a:p>
          <a:p>
            <a:pPr marL="342900" indent="-342900">
              <a:buFont typeface="Arial" panose="020B0604020202020204" pitchFamily="34" charset="0"/>
              <a:buChar char="•"/>
            </a:pPr>
            <a:r>
              <a:rPr lang="en-US" sz="2000" dirty="0"/>
              <a:t>Define all LFDT components needed for a supply chain digital twin.</a:t>
            </a:r>
          </a:p>
          <a:p>
            <a:pPr marL="342900" indent="-342900">
              <a:buFont typeface="Arial" panose="020B0604020202020204" pitchFamily="34" charset="0"/>
              <a:buChar char="•"/>
            </a:pPr>
            <a:r>
              <a:rPr lang="en-US" sz="2000" dirty="0"/>
              <a:t>Demonstrate the use of the LFDT Standards Working Group data ontology.</a:t>
            </a:r>
          </a:p>
        </p:txBody>
      </p:sp>
      <p:sp>
        <p:nvSpPr>
          <p:cNvPr id="14" name="TextBox 13">
            <a:extLst>
              <a:ext uri="{FF2B5EF4-FFF2-40B4-BE49-F238E27FC236}">
                <a16:creationId xmlns:a16="http://schemas.microsoft.com/office/drawing/2014/main" id="{CFA9C1B6-EBE6-8DFE-7B78-104E60A842D0}"/>
              </a:ext>
            </a:extLst>
          </p:cNvPr>
          <p:cNvSpPr txBox="1"/>
          <p:nvPr/>
        </p:nvSpPr>
        <p:spPr>
          <a:xfrm>
            <a:off x="216846" y="1075345"/>
            <a:ext cx="3510225" cy="523220"/>
          </a:xfrm>
          <a:prstGeom prst="rect">
            <a:avLst/>
          </a:prstGeom>
          <a:noFill/>
        </p:spPr>
        <p:txBody>
          <a:bodyPr wrap="square" rtlCol="0">
            <a:spAutoFit/>
          </a:bodyPr>
          <a:lstStyle/>
          <a:p>
            <a:r>
              <a:rPr lang="en-US" sz="2800" u="sng" dirty="0">
                <a:solidFill>
                  <a:schemeClr val="tx2">
                    <a:lumMod val="75000"/>
                    <a:lumOff val="25000"/>
                  </a:schemeClr>
                </a:solidFill>
              </a:rPr>
              <a:t>Project Scope</a:t>
            </a:r>
          </a:p>
        </p:txBody>
      </p:sp>
      <p:sp>
        <p:nvSpPr>
          <p:cNvPr id="15" name="TextBox 14">
            <a:extLst>
              <a:ext uri="{FF2B5EF4-FFF2-40B4-BE49-F238E27FC236}">
                <a16:creationId xmlns:a16="http://schemas.microsoft.com/office/drawing/2014/main" id="{5D807057-E3E4-D61D-4624-EAE2F7801DAA}"/>
              </a:ext>
            </a:extLst>
          </p:cNvPr>
          <p:cNvSpPr txBox="1"/>
          <p:nvPr/>
        </p:nvSpPr>
        <p:spPr>
          <a:xfrm>
            <a:off x="351316" y="4611422"/>
            <a:ext cx="6712872" cy="523220"/>
          </a:xfrm>
          <a:prstGeom prst="rect">
            <a:avLst/>
          </a:prstGeom>
          <a:noFill/>
        </p:spPr>
        <p:txBody>
          <a:bodyPr wrap="square" rtlCol="0">
            <a:spAutoFit/>
          </a:bodyPr>
          <a:lstStyle/>
          <a:p>
            <a:r>
              <a:rPr lang="en-US" sz="2800" u="sng" dirty="0">
                <a:solidFill>
                  <a:schemeClr val="tx2">
                    <a:lumMod val="75000"/>
                    <a:lumOff val="25000"/>
                  </a:schemeClr>
                </a:solidFill>
              </a:rPr>
              <a:t>What is not in scope</a:t>
            </a:r>
          </a:p>
        </p:txBody>
      </p:sp>
      <p:sp>
        <p:nvSpPr>
          <p:cNvPr id="17" name="TextBox 16">
            <a:extLst>
              <a:ext uri="{FF2B5EF4-FFF2-40B4-BE49-F238E27FC236}">
                <a16:creationId xmlns:a16="http://schemas.microsoft.com/office/drawing/2014/main" id="{D1D30690-D196-BA3A-FF18-98A45594BEC7}"/>
              </a:ext>
            </a:extLst>
          </p:cNvPr>
          <p:cNvSpPr txBox="1"/>
          <p:nvPr/>
        </p:nvSpPr>
        <p:spPr>
          <a:xfrm>
            <a:off x="612648" y="5091841"/>
            <a:ext cx="11561584"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Modeling mitigation opportunities (MAC curves). </a:t>
            </a:r>
          </a:p>
          <a:p>
            <a:pPr marL="342900" indent="-342900">
              <a:buFont typeface="Arial" panose="020B0604020202020204" pitchFamily="34" charset="0"/>
              <a:buChar char="•"/>
            </a:pPr>
            <a:r>
              <a:rPr lang="en-US" sz="2000" dirty="0"/>
              <a:t>Producing an operational digital twin.</a:t>
            </a:r>
          </a:p>
          <a:p>
            <a:pPr marL="342900" indent="-342900">
              <a:buFont typeface="Arial" panose="020B0604020202020204" pitchFamily="34" charset="0"/>
              <a:buChar char="•"/>
            </a:pPr>
            <a:r>
              <a:rPr lang="en-US" sz="2000" dirty="0"/>
              <a:t>Determining costs associated with producing an operating digital twin. Note: </a:t>
            </a:r>
            <a:r>
              <a:rPr lang="en-US" sz="2000" dirty="0" err="1"/>
              <a:t>Kaleido</a:t>
            </a:r>
            <a:r>
              <a:rPr lang="en-US" sz="2000" dirty="0"/>
              <a:t> has a cost.</a:t>
            </a:r>
          </a:p>
          <a:p>
            <a:pPr marL="342900" indent="-342900">
              <a:buFont typeface="Arial" panose="020B0604020202020204" pitchFamily="34" charset="0"/>
              <a:buChar char="•"/>
            </a:pPr>
            <a:r>
              <a:rPr lang="en-US" sz="2000" dirty="0"/>
              <a:t>Any non-LFDT products as a portion of the physical digital twin.</a:t>
            </a:r>
          </a:p>
        </p:txBody>
      </p:sp>
      <p:pic>
        <p:nvPicPr>
          <p:cNvPr id="19" name="Picture 18" descr="A blue and green text on a black background&#10;&#10;Description automatically generated">
            <a:extLst>
              <a:ext uri="{FF2B5EF4-FFF2-40B4-BE49-F238E27FC236}">
                <a16:creationId xmlns:a16="http://schemas.microsoft.com/office/drawing/2014/main" id="{990E110C-78B2-2642-3979-011722C2F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7" y="164657"/>
            <a:ext cx="3853544" cy="719577"/>
          </a:xfrm>
          <a:prstGeom prst="rect">
            <a:avLst/>
          </a:prstGeom>
        </p:spPr>
      </p:pic>
      <p:pic>
        <p:nvPicPr>
          <p:cNvPr id="23" name="Picture 22" descr="A blue and green text on a black background&#10;&#10;Description automatically generated">
            <a:extLst>
              <a:ext uri="{FF2B5EF4-FFF2-40B4-BE49-F238E27FC236}">
                <a16:creationId xmlns:a16="http://schemas.microsoft.com/office/drawing/2014/main" id="{DB73F2D9-A113-E6E2-72DA-0BB85FCA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99140"/>
            <a:ext cx="3760567" cy="706150"/>
          </a:xfrm>
          <a:prstGeom prst="rect">
            <a:avLst/>
          </a:prstGeom>
        </p:spPr>
      </p:pic>
      <p:cxnSp>
        <p:nvCxnSpPr>
          <p:cNvPr id="25" name="Straight Connector 24">
            <a:extLst>
              <a:ext uri="{FF2B5EF4-FFF2-40B4-BE49-F238E27FC236}">
                <a16:creationId xmlns:a16="http://schemas.microsoft.com/office/drawing/2014/main" id="{1A886890-E43C-40DB-1D01-8CAE85F6902D}"/>
              </a:ext>
            </a:extLst>
          </p:cNvPr>
          <p:cNvCxnSpPr>
            <a:cxnSpLocks/>
          </p:cNvCxnSpPr>
          <p:nvPr/>
        </p:nvCxnSpPr>
        <p:spPr>
          <a:xfrm flipV="1">
            <a:off x="1217072" y="1064538"/>
            <a:ext cx="9753600" cy="27106"/>
          </a:xfrm>
          <a:prstGeom prst="line">
            <a:avLst/>
          </a:prstGeom>
          <a:ln w="19050"/>
          <a:effectLst>
            <a:reflection stA="45000" endPos="6500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9B389-631F-ED22-8B61-443E7FA6200E}"/>
              </a:ext>
            </a:extLst>
          </p:cNvPr>
          <p:cNvSpPr/>
          <p:nvPr/>
        </p:nvSpPr>
        <p:spPr>
          <a:xfrm>
            <a:off x="11842676" y="6311231"/>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Tree>
    <p:extLst>
      <p:ext uri="{BB962C8B-B14F-4D97-AF65-F5344CB8AC3E}">
        <p14:creationId xmlns:p14="http://schemas.microsoft.com/office/powerpoint/2010/main" val="4288507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F7F97-97F9-B9E6-6324-4808F420691A}"/>
            </a:ext>
          </a:extLst>
        </p:cNvPr>
        <p:cNvGrpSpPr/>
        <p:nvPr/>
      </p:nvGrpSpPr>
      <p:grpSpPr>
        <a:xfrm>
          <a:off x="0" y="0"/>
          <a:ext cx="0" cy="0"/>
          <a:chOff x="0" y="0"/>
          <a:chExt cx="0" cy="0"/>
        </a:xfrm>
      </p:grpSpPr>
      <p:pic>
        <p:nvPicPr>
          <p:cNvPr id="3" name="Picture 4" descr="8,438 Blockchain Technology Light Blue Royalty-Free Images ...">
            <a:extLst>
              <a:ext uri="{FF2B5EF4-FFF2-40B4-BE49-F238E27FC236}">
                <a16:creationId xmlns:a16="http://schemas.microsoft.com/office/drawing/2014/main" id="{671A922D-78FE-846B-AFE3-2EE56FACE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 y="665248"/>
            <a:ext cx="12248274" cy="6178360"/>
          </a:xfrm>
          <a:prstGeom prst="rect">
            <a:avLst/>
          </a:prstGeom>
          <a:noFill/>
          <a:extLst>
            <a:ext uri="{909E8E84-426E-40DD-AFC4-6F175D3DCCD1}">
              <a14:hiddenFill xmlns:a14="http://schemas.microsoft.com/office/drawing/2010/main">
                <a:solidFill>
                  <a:srgbClr val="FFFFFF"/>
                </a:solidFill>
              </a14:hiddenFill>
            </a:ext>
          </a:extLst>
        </p:spPr>
      </p:pic>
      <p:sp>
        <p:nvSpPr>
          <p:cNvPr id="3357" name="Rectangle 3356">
            <a:extLst>
              <a:ext uri="{FF2B5EF4-FFF2-40B4-BE49-F238E27FC236}">
                <a16:creationId xmlns:a16="http://schemas.microsoft.com/office/drawing/2014/main" id="{F2410A60-19FF-FAC6-8736-E0D97CE00EAE}"/>
              </a:ext>
            </a:extLst>
          </p:cNvPr>
          <p:cNvSpPr/>
          <p:nvPr/>
        </p:nvSpPr>
        <p:spPr>
          <a:xfrm>
            <a:off x="4663228" y="2564818"/>
            <a:ext cx="1744712" cy="2740271"/>
          </a:xfrm>
          <a:prstGeom prst="rect">
            <a:avLst/>
          </a:prstGeom>
          <a:solidFill>
            <a:srgbClr val="92D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Rectangle 3355">
            <a:extLst>
              <a:ext uri="{FF2B5EF4-FFF2-40B4-BE49-F238E27FC236}">
                <a16:creationId xmlns:a16="http://schemas.microsoft.com/office/drawing/2014/main" id="{A10978E6-039F-6167-B6FD-CE9874F6DA50}"/>
              </a:ext>
            </a:extLst>
          </p:cNvPr>
          <p:cNvSpPr/>
          <p:nvPr/>
        </p:nvSpPr>
        <p:spPr>
          <a:xfrm>
            <a:off x="7775005" y="2569464"/>
            <a:ext cx="1744712" cy="2658852"/>
          </a:xfrm>
          <a:prstGeom prst="rect">
            <a:avLst/>
          </a:prstGeom>
          <a:solidFill>
            <a:srgbClr val="00CC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F1A6C3-6442-E96E-54BF-E5E74BED9FBC}"/>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566E3CB-154F-6A1C-5E7E-E3C81B6E43B8}"/>
              </a:ext>
            </a:extLst>
          </p:cNvPr>
          <p:cNvSpPr txBox="1"/>
          <p:nvPr/>
        </p:nvSpPr>
        <p:spPr>
          <a:xfrm>
            <a:off x="-106785" y="90741"/>
            <a:ext cx="11835599" cy="954107"/>
          </a:xfrm>
          <a:prstGeom prst="rect">
            <a:avLst/>
          </a:prstGeom>
          <a:noFill/>
        </p:spPr>
        <p:txBody>
          <a:bodyPr wrap="square" rtlCol="0">
            <a:spAutoFit/>
          </a:bodyPr>
          <a:lstStyle/>
          <a:p>
            <a:r>
              <a:rPr lang="en-US" sz="2800" b="1" dirty="0">
                <a:solidFill>
                  <a:schemeClr val="bg1">
                    <a:lumMod val="95000"/>
                  </a:schemeClr>
                </a:solidFill>
              </a:rPr>
              <a:t> Model: </a:t>
            </a:r>
            <a:r>
              <a:rPr lang="en-US" sz="2400" b="1" dirty="0">
                <a:solidFill>
                  <a:schemeClr val="bg1">
                    <a:lumMod val="95000"/>
                  </a:schemeClr>
                </a:solidFill>
              </a:rPr>
              <a:t>Digital Twin to Model a </a:t>
            </a:r>
            <a:r>
              <a:rPr lang="en-US" sz="2400" b="1" dirty="0">
                <a:solidFill>
                  <a:srgbClr val="FFFF00"/>
                </a:solidFill>
              </a:rPr>
              <a:t>Net Zero </a:t>
            </a:r>
            <a:r>
              <a:rPr lang="en-US" sz="2400" b="1" dirty="0">
                <a:solidFill>
                  <a:schemeClr val="bg1">
                    <a:lumMod val="95000"/>
                  </a:schemeClr>
                </a:solidFill>
              </a:rPr>
              <a:t>Approach to Reduce GHG Emissions (2 of 2) </a:t>
            </a:r>
          </a:p>
          <a:p>
            <a:endParaRPr lang="en-US" sz="2800" b="1" dirty="0">
              <a:solidFill>
                <a:schemeClr val="bg1">
                  <a:lumMod val="95000"/>
                </a:schemeClr>
              </a:solidFill>
            </a:endParaRPr>
          </a:p>
        </p:txBody>
      </p:sp>
      <p:sp>
        <p:nvSpPr>
          <p:cNvPr id="3230" name="Rectangle 3229">
            <a:extLst>
              <a:ext uri="{FF2B5EF4-FFF2-40B4-BE49-F238E27FC236}">
                <a16:creationId xmlns:a16="http://schemas.microsoft.com/office/drawing/2014/main" id="{861B0381-C3EA-376A-B32F-5BB4419B0C31}"/>
              </a:ext>
            </a:extLst>
          </p:cNvPr>
          <p:cNvSpPr/>
          <p:nvPr/>
        </p:nvSpPr>
        <p:spPr>
          <a:xfrm>
            <a:off x="109054" y="2457785"/>
            <a:ext cx="1744712" cy="2740271"/>
          </a:xfrm>
          <a:prstGeom prst="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2" name="Group 3231">
            <a:extLst>
              <a:ext uri="{FF2B5EF4-FFF2-40B4-BE49-F238E27FC236}">
                <a16:creationId xmlns:a16="http://schemas.microsoft.com/office/drawing/2014/main" id="{060DA8D2-F614-0219-D2B2-994F65AB64E3}"/>
              </a:ext>
            </a:extLst>
          </p:cNvPr>
          <p:cNvGrpSpPr/>
          <p:nvPr/>
        </p:nvGrpSpPr>
        <p:grpSpPr>
          <a:xfrm>
            <a:off x="132250" y="2710474"/>
            <a:ext cx="2502986" cy="2209876"/>
            <a:chOff x="116435" y="3163661"/>
            <a:chExt cx="2715023" cy="2209876"/>
          </a:xfrm>
        </p:grpSpPr>
        <p:grpSp>
          <p:nvGrpSpPr>
            <p:cNvPr id="3243" name="Group 3242">
              <a:extLst>
                <a:ext uri="{FF2B5EF4-FFF2-40B4-BE49-F238E27FC236}">
                  <a16:creationId xmlns:a16="http://schemas.microsoft.com/office/drawing/2014/main" id="{404363A2-2D6E-9BBF-72F4-E9E1BB27BC3D}"/>
                </a:ext>
              </a:extLst>
            </p:cNvPr>
            <p:cNvGrpSpPr/>
            <p:nvPr/>
          </p:nvGrpSpPr>
          <p:grpSpPr>
            <a:xfrm>
              <a:off x="116435" y="3163661"/>
              <a:ext cx="2715023" cy="1897575"/>
              <a:chOff x="51410" y="2261711"/>
              <a:chExt cx="2715023" cy="1897575"/>
            </a:xfrm>
          </p:grpSpPr>
          <p:sp>
            <p:nvSpPr>
              <p:cNvPr id="3245" name="TextBox 3244">
                <a:extLst>
                  <a:ext uri="{FF2B5EF4-FFF2-40B4-BE49-F238E27FC236}">
                    <a16:creationId xmlns:a16="http://schemas.microsoft.com/office/drawing/2014/main" id="{5B05DE46-0252-FC6E-377A-257C8FB4A414}"/>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246" name="TextBox 3245">
                <a:extLst>
                  <a:ext uri="{FF2B5EF4-FFF2-40B4-BE49-F238E27FC236}">
                    <a16:creationId xmlns:a16="http://schemas.microsoft.com/office/drawing/2014/main" id="{2E93AA62-993B-EA08-DE10-D25FE84BD023}"/>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247" name="TextBox 3246">
                <a:extLst>
                  <a:ext uri="{FF2B5EF4-FFF2-40B4-BE49-F238E27FC236}">
                    <a16:creationId xmlns:a16="http://schemas.microsoft.com/office/drawing/2014/main" id="{0155A8C0-00F5-3BDE-7D60-04B689617C88}"/>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3248" name="TextBox 3247">
                <a:extLst>
                  <a:ext uri="{FF2B5EF4-FFF2-40B4-BE49-F238E27FC236}">
                    <a16:creationId xmlns:a16="http://schemas.microsoft.com/office/drawing/2014/main" id="{32FF3A62-9937-15B8-0CE0-595568459F2B}"/>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249" name="TextBox 3248">
                <a:extLst>
                  <a:ext uri="{FF2B5EF4-FFF2-40B4-BE49-F238E27FC236}">
                    <a16:creationId xmlns:a16="http://schemas.microsoft.com/office/drawing/2014/main" id="{EB0945D9-409E-0CCF-522F-10EC8EC65120}"/>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250" name="TextBox 3249">
                <a:extLst>
                  <a:ext uri="{FF2B5EF4-FFF2-40B4-BE49-F238E27FC236}">
                    <a16:creationId xmlns:a16="http://schemas.microsoft.com/office/drawing/2014/main" id="{D5F18C0E-41B8-CB3E-C9B7-232641478E3A}"/>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251" name="TextBox 3250">
                <a:extLst>
                  <a:ext uri="{FF2B5EF4-FFF2-40B4-BE49-F238E27FC236}">
                    <a16:creationId xmlns:a16="http://schemas.microsoft.com/office/drawing/2014/main" id="{A2B51D8F-5835-7031-283E-1A6F75483A10}"/>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252" name="TextBox 3251">
                <a:extLst>
                  <a:ext uri="{FF2B5EF4-FFF2-40B4-BE49-F238E27FC236}">
                    <a16:creationId xmlns:a16="http://schemas.microsoft.com/office/drawing/2014/main" id="{B188B577-7C80-5AC7-D074-8073290BDBD4}"/>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253" name="TextBox 3252">
                <a:extLst>
                  <a:ext uri="{FF2B5EF4-FFF2-40B4-BE49-F238E27FC236}">
                    <a16:creationId xmlns:a16="http://schemas.microsoft.com/office/drawing/2014/main" id="{9A57792B-DAA7-ECB6-827E-9705DD49878E}"/>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244" name="TextBox 3243">
              <a:extLst>
                <a:ext uri="{FF2B5EF4-FFF2-40B4-BE49-F238E27FC236}">
                  <a16:creationId xmlns:a16="http://schemas.microsoft.com/office/drawing/2014/main" id="{9D5ED587-84BE-E988-91AD-85B2AFB6387F}"/>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grpSp>
        <p:nvGrpSpPr>
          <p:cNvPr id="3231" name="Group 3230">
            <a:extLst>
              <a:ext uri="{FF2B5EF4-FFF2-40B4-BE49-F238E27FC236}">
                <a16:creationId xmlns:a16="http://schemas.microsoft.com/office/drawing/2014/main" id="{B41CA48F-31DB-C3CC-93F6-EF943B5D0D56}"/>
              </a:ext>
            </a:extLst>
          </p:cNvPr>
          <p:cNvGrpSpPr/>
          <p:nvPr/>
        </p:nvGrpSpPr>
        <p:grpSpPr>
          <a:xfrm>
            <a:off x="1204199" y="2714681"/>
            <a:ext cx="677943" cy="2484670"/>
            <a:chOff x="1047209" y="2870716"/>
            <a:chExt cx="834255" cy="2484670"/>
          </a:xfrm>
        </p:grpSpPr>
        <p:sp>
          <p:nvSpPr>
            <p:cNvPr id="3258" name="TextBox 3257">
              <a:extLst>
                <a:ext uri="{FF2B5EF4-FFF2-40B4-BE49-F238E27FC236}">
                  <a16:creationId xmlns:a16="http://schemas.microsoft.com/office/drawing/2014/main" id="{B680F303-7132-24B0-2D9C-622F2032F296}"/>
                </a:ext>
              </a:extLst>
            </p:cNvPr>
            <p:cNvSpPr txBox="1"/>
            <p:nvPr/>
          </p:nvSpPr>
          <p:spPr>
            <a:xfrm>
              <a:off x="1317812" y="3835871"/>
              <a:ext cx="496693" cy="230832"/>
            </a:xfrm>
            <a:prstGeom prst="rect">
              <a:avLst/>
            </a:prstGeom>
            <a:noFill/>
          </p:spPr>
          <p:txBody>
            <a:bodyPr wrap="square" rtlCol="0">
              <a:spAutoFit/>
            </a:bodyPr>
            <a:lstStyle/>
            <a:p>
              <a:pPr algn="r"/>
              <a:r>
                <a:rPr lang="en-US" sz="900" b="1" dirty="0"/>
                <a:t>45.4</a:t>
              </a:r>
            </a:p>
          </p:txBody>
        </p:sp>
        <p:sp>
          <p:nvSpPr>
            <p:cNvPr id="3259" name="TextBox 3258">
              <a:extLst>
                <a:ext uri="{FF2B5EF4-FFF2-40B4-BE49-F238E27FC236}">
                  <a16:creationId xmlns:a16="http://schemas.microsoft.com/office/drawing/2014/main" id="{789029F4-0DE3-9753-4DC6-B4B1FFEEF257}"/>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0" name="TextBox 3259">
              <a:extLst>
                <a:ext uri="{FF2B5EF4-FFF2-40B4-BE49-F238E27FC236}">
                  <a16:creationId xmlns:a16="http://schemas.microsoft.com/office/drawing/2014/main" id="{9A17E7B2-4752-95E1-B6AE-0FE53A46D69A}"/>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3261" name="TextBox 3260">
              <a:extLst>
                <a:ext uri="{FF2B5EF4-FFF2-40B4-BE49-F238E27FC236}">
                  <a16:creationId xmlns:a16="http://schemas.microsoft.com/office/drawing/2014/main" id="{5B10B327-84E8-2101-A093-E18D9AB0E8F8}"/>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262" name="TextBox 3261">
              <a:extLst>
                <a:ext uri="{FF2B5EF4-FFF2-40B4-BE49-F238E27FC236}">
                  <a16:creationId xmlns:a16="http://schemas.microsoft.com/office/drawing/2014/main" id="{F00E457C-BE0B-CDF8-3AA6-FE5550FDFF9B}"/>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63" name="TextBox 3262">
              <a:extLst>
                <a:ext uri="{FF2B5EF4-FFF2-40B4-BE49-F238E27FC236}">
                  <a16:creationId xmlns:a16="http://schemas.microsoft.com/office/drawing/2014/main" id="{F10286D4-E9FD-CA21-7B6A-01C7209F1721}"/>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69" name="TextBox 3168">
              <a:extLst>
                <a:ext uri="{FF2B5EF4-FFF2-40B4-BE49-F238E27FC236}">
                  <a16:creationId xmlns:a16="http://schemas.microsoft.com/office/drawing/2014/main" id="{B1FD2D16-36D3-42E7-8E2E-510282838534}"/>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170" name="TextBox 3169">
              <a:extLst>
                <a:ext uri="{FF2B5EF4-FFF2-40B4-BE49-F238E27FC236}">
                  <a16:creationId xmlns:a16="http://schemas.microsoft.com/office/drawing/2014/main" id="{7044EEAA-2373-CE65-1921-A523EFAA0C00}"/>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171" name="TextBox 3170">
              <a:extLst>
                <a:ext uri="{FF2B5EF4-FFF2-40B4-BE49-F238E27FC236}">
                  <a16:creationId xmlns:a16="http://schemas.microsoft.com/office/drawing/2014/main" id="{45D238D2-8F14-AF1E-5BB3-E09BDA4E53CB}"/>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234" name="TextBox 3233">
            <a:extLst>
              <a:ext uri="{FF2B5EF4-FFF2-40B4-BE49-F238E27FC236}">
                <a16:creationId xmlns:a16="http://schemas.microsoft.com/office/drawing/2014/main" id="{6C7CFE8D-FAAF-DC52-D27B-63F134442963}"/>
              </a:ext>
            </a:extLst>
          </p:cNvPr>
          <p:cNvSpPr txBox="1"/>
          <p:nvPr/>
        </p:nvSpPr>
        <p:spPr>
          <a:xfrm>
            <a:off x="94455" y="2448225"/>
            <a:ext cx="3748032" cy="230832"/>
          </a:xfrm>
          <a:prstGeom prst="rect">
            <a:avLst/>
          </a:prstGeom>
          <a:noFill/>
        </p:spPr>
        <p:txBody>
          <a:bodyPr wrap="square" rtlCol="0">
            <a:spAutoFit/>
          </a:bodyPr>
          <a:lstStyle/>
          <a:p>
            <a:r>
              <a:rPr lang="en-US" sz="900" b="1" dirty="0"/>
              <a:t>DT Model Baseline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sp>
        <p:nvSpPr>
          <p:cNvPr id="3235" name="TextBox 3234">
            <a:extLst>
              <a:ext uri="{FF2B5EF4-FFF2-40B4-BE49-F238E27FC236}">
                <a16:creationId xmlns:a16="http://schemas.microsoft.com/office/drawing/2014/main" id="{6CD324B6-5841-550D-0225-DE4781B13A32}"/>
              </a:ext>
            </a:extLst>
          </p:cNvPr>
          <p:cNvSpPr txBox="1"/>
          <p:nvPr/>
        </p:nvSpPr>
        <p:spPr>
          <a:xfrm>
            <a:off x="199588" y="4947119"/>
            <a:ext cx="786887" cy="230832"/>
          </a:xfrm>
          <a:prstGeom prst="rect">
            <a:avLst/>
          </a:prstGeom>
          <a:noFill/>
        </p:spPr>
        <p:txBody>
          <a:bodyPr wrap="square" rtlCol="0">
            <a:spAutoFit/>
          </a:bodyPr>
          <a:lstStyle/>
          <a:p>
            <a:r>
              <a:rPr lang="en-US" sz="900" b="1" dirty="0"/>
              <a:t>Total</a:t>
            </a:r>
          </a:p>
        </p:txBody>
      </p:sp>
      <p:cxnSp>
        <p:nvCxnSpPr>
          <p:cNvPr id="10" name="Straight Arrow Connector 9">
            <a:extLst>
              <a:ext uri="{FF2B5EF4-FFF2-40B4-BE49-F238E27FC236}">
                <a16:creationId xmlns:a16="http://schemas.microsoft.com/office/drawing/2014/main" id="{B4E86936-E214-4352-BFA4-95174B845120}"/>
              </a:ext>
            </a:extLst>
          </p:cNvPr>
          <p:cNvCxnSpPr>
            <a:cxnSpLocks/>
          </p:cNvCxnSpPr>
          <p:nvPr/>
        </p:nvCxnSpPr>
        <p:spPr>
          <a:xfrm>
            <a:off x="2395473" y="5633243"/>
            <a:ext cx="80447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A393EF-7D92-F446-9E53-61682E1AD9F2}"/>
              </a:ext>
            </a:extLst>
          </p:cNvPr>
          <p:cNvSpPr txBox="1"/>
          <p:nvPr/>
        </p:nvSpPr>
        <p:spPr>
          <a:xfrm>
            <a:off x="94455" y="5667735"/>
            <a:ext cx="2925646" cy="1061829"/>
          </a:xfrm>
          <a:prstGeom prst="rect">
            <a:avLst/>
          </a:prstGeom>
          <a:solidFill>
            <a:schemeClr val="bg1"/>
          </a:solidFill>
          <a:ln w="12700">
            <a:solidFill>
              <a:srgbClr val="FF0000"/>
            </a:solidFill>
          </a:ln>
        </p:spPr>
        <p:txBody>
          <a:bodyPr wrap="square" rtlCol="0">
            <a:spAutoFit/>
          </a:bodyPr>
          <a:lstStyle/>
          <a:p>
            <a:r>
              <a:rPr lang="en-US" sz="900" dirty="0"/>
              <a:t>The most recent emissions baseline for this supply chain has been modeled resulting in a 74% reduction as shown in the 2nd rectangle entitled “Model Results”. The amount of GHG credits needed is based upon thar completed and verified actions. How GHG credits are gained and applied is now shown.</a:t>
            </a:r>
          </a:p>
          <a:p>
            <a:r>
              <a:rPr lang="en-US" sz="900" b="1" dirty="0"/>
              <a:t>Digital Twin</a:t>
            </a:r>
            <a:r>
              <a:rPr lang="en-US" sz="900" dirty="0"/>
              <a:t> stores these values for comparison purposes.</a:t>
            </a:r>
            <a:endParaRPr lang="en-US" sz="900" b="1" dirty="0"/>
          </a:p>
        </p:txBody>
      </p:sp>
      <p:sp>
        <p:nvSpPr>
          <p:cNvPr id="3172" name="TextBox 3171">
            <a:extLst>
              <a:ext uri="{FF2B5EF4-FFF2-40B4-BE49-F238E27FC236}">
                <a16:creationId xmlns:a16="http://schemas.microsoft.com/office/drawing/2014/main" id="{6AE38C56-00C3-F824-9655-638005A7FE55}"/>
              </a:ext>
            </a:extLst>
          </p:cNvPr>
          <p:cNvSpPr txBox="1"/>
          <p:nvPr/>
        </p:nvSpPr>
        <p:spPr>
          <a:xfrm>
            <a:off x="1499767" y="3378289"/>
            <a:ext cx="433589" cy="230832"/>
          </a:xfrm>
          <a:prstGeom prst="rect">
            <a:avLst/>
          </a:prstGeom>
          <a:noFill/>
        </p:spPr>
        <p:txBody>
          <a:bodyPr wrap="square" rtlCol="0">
            <a:spAutoFit/>
          </a:bodyPr>
          <a:lstStyle/>
          <a:p>
            <a:r>
              <a:rPr lang="en-US" sz="900" b="1" dirty="0"/>
              <a:t>.94</a:t>
            </a:r>
          </a:p>
        </p:txBody>
      </p:sp>
      <p:grpSp>
        <p:nvGrpSpPr>
          <p:cNvPr id="3358" name="Group 3357">
            <a:extLst>
              <a:ext uri="{FF2B5EF4-FFF2-40B4-BE49-F238E27FC236}">
                <a16:creationId xmlns:a16="http://schemas.microsoft.com/office/drawing/2014/main" id="{E531A33F-195B-B62C-2479-0CF9078780A4}"/>
              </a:ext>
            </a:extLst>
          </p:cNvPr>
          <p:cNvGrpSpPr/>
          <p:nvPr/>
        </p:nvGrpSpPr>
        <p:grpSpPr>
          <a:xfrm>
            <a:off x="215799" y="2912518"/>
            <a:ext cx="1650348" cy="2017020"/>
            <a:chOff x="215799" y="2912518"/>
            <a:chExt cx="1650348" cy="2017020"/>
          </a:xfrm>
        </p:grpSpPr>
        <p:cxnSp>
          <p:nvCxnSpPr>
            <p:cNvPr id="3237" name="Straight Connector 3236">
              <a:extLst>
                <a:ext uri="{FF2B5EF4-FFF2-40B4-BE49-F238E27FC236}">
                  <a16:creationId xmlns:a16="http://schemas.microsoft.com/office/drawing/2014/main" id="{59E1DE65-EC00-8787-BB2F-1F9111ADCD44}"/>
                </a:ext>
              </a:extLst>
            </p:cNvPr>
            <p:cNvCxnSpPr>
              <a:cxnSpLocks/>
            </p:cNvCxnSpPr>
            <p:nvPr/>
          </p:nvCxnSpPr>
          <p:spPr>
            <a:xfrm flipV="1">
              <a:off x="215799" y="3080404"/>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01A935FF-C6C3-E838-C605-41DB2A948FCF}"/>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1" name="Straight Connector 3180">
              <a:extLst>
                <a:ext uri="{FF2B5EF4-FFF2-40B4-BE49-F238E27FC236}">
                  <a16:creationId xmlns:a16="http://schemas.microsoft.com/office/drawing/2014/main" id="{7E6740E9-0282-211E-6389-FC8395B219CE}"/>
                </a:ext>
              </a:extLst>
            </p:cNvPr>
            <p:cNvCxnSpPr>
              <a:cxnSpLocks/>
            </p:cNvCxnSpPr>
            <p:nvPr/>
          </p:nvCxnSpPr>
          <p:spPr>
            <a:xfrm flipV="1">
              <a:off x="236149" y="355745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2" name="Straight Connector 3181">
              <a:extLst>
                <a:ext uri="{FF2B5EF4-FFF2-40B4-BE49-F238E27FC236}">
                  <a16:creationId xmlns:a16="http://schemas.microsoft.com/office/drawing/2014/main" id="{3B83D205-14DD-D305-E1BE-261AA8909678}"/>
                </a:ext>
              </a:extLst>
            </p:cNvPr>
            <p:cNvCxnSpPr>
              <a:cxnSpLocks/>
            </p:cNvCxnSpPr>
            <p:nvPr/>
          </p:nvCxnSpPr>
          <p:spPr>
            <a:xfrm flipV="1">
              <a:off x="236149" y="3881512"/>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3" name="Straight Connector 3182">
              <a:extLst>
                <a:ext uri="{FF2B5EF4-FFF2-40B4-BE49-F238E27FC236}">
                  <a16:creationId xmlns:a16="http://schemas.microsoft.com/office/drawing/2014/main" id="{7F1CC02B-B642-C864-2E9C-926E227740B7}"/>
                </a:ext>
              </a:extLst>
            </p:cNvPr>
            <p:cNvCxnSpPr>
              <a:cxnSpLocks/>
            </p:cNvCxnSpPr>
            <p:nvPr/>
          </p:nvCxnSpPr>
          <p:spPr>
            <a:xfrm flipV="1">
              <a:off x="260113" y="435598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4" name="Straight Connector 3183">
              <a:extLst>
                <a:ext uri="{FF2B5EF4-FFF2-40B4-BE49-F238E27FC236}">
                  <a16:creationId xmlns:a16="http://schemas.microsoft.com/office/drawing/2014/main" id="{6E90AB69-0350-A287-4038-637CE75E0413}"/>
                </a:ext>
              </a:extLst>
            </p:cNvPr>
            <p:cNvCxnSpPr>
              <a:cxnSpLocks/>
            </p:cNvCxnSpPr>
            <p:nvPr/>
          </p:nvCxnSpPr>
          <p:spPr>
            <a:xfrm flipV="1">
              <a:off x="267517" y="4604640"/>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9E1FA00B-16C4-3496-BA67-35AA549D618F}"/>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89" name="Straight Connector 3188">
            <a:extLst>
              <a:ext uri="{FF2B5EF4-FFF2-40B4-BE49-F238E27FC236}">
                <a16:creationId xmlns:a16="http://schemas.microsoft.com/office/drawing/2014/main" id="{51D39FD6-0D15-E8A7-E9AD-78AA186B8B72}"/>
              </a:ext>
            </a:extLst>
          </p:cNvPr>
          <p:cNvCxnSpPr>
            <a:cxnSpLocks/>
          </p:cNvCxnSpPr>
          <p:nvPr/>
        </p:nvCxnSpPr>
        <p:spPr>
          <a:xfrm flipV="1">
            <a:off x="234984" y="2681034"/>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C29656B-955B-D789-70F8-F6926C8DF231}"/>
              </a:ext>
            </a:extLst>
          </p:cNvPr>
          <p:cNvGrpSpPr/>
          <p:nvPr/>
        </p:nvGrpSpPr>
        <p:grpSpPr>
          <a:xfrm>
            <a:off x="4677907" y="2568562"/>
            <a:ext cx="3748032" cy="2751126"/>
            <a:chOff x="2778058" y="1506423"/>
            <a:chExt cx="3185676" cy="2751126"/>
          </a:xfrm>
        </p:grpSpPr>
        <p:grpSp>
          <p:nvGrpSpPr>
            <p:cNvPr id="117" name="Group 116">
              <a:extLst>
                <a:ext uri="{FF2B5EF4-FFF2-40B4-BE49-F238E27FC236}">
                  <a16:creationId xmlns:a16="http://schemas.microsoft.com/office/drawing/2014/main" id="{3B6E98CC-1AA3-F6C6-960D-FE0B63326AF2}"/>
                </a:ext>
              </a:extLst>
            </p:cNvPr>
            <p:cNvGrpSpPr/>
            <p:nvPr/>
          </p:nvGrpSpPr>
          <p:grpSpPr>
            <a:xfrm>
              <a:off x="2778058" y="1506423"/>
              <a:ext cx="3185676" cy="2751126"/>
              <a:chOff x="-38978" y="3109739"/>
              <a:chExt cx="3185676" cy="2751126"/>
            </a:xfrm>
          </p:grpSpPr>
          <p:grpSp>
            <p:nvGrpSpPr>
              <p:cNvPr id="119" name="Group 118">
                <a:extLst>
                  <a:ext uri="{FF2B5EF4-FFF2-40B4-BE49-F238E27FC236}">
                    <a16:creationId xmlns:a16="http://schemas.microsoft.com/office/drawing/2014/main" id="{076D2F4D-175B-B581-A03B-75CB5EFDA772}"/>
                  </a:ext>
                </a:extLst>
              </p:cNvPr>
              <p:cNvGrpSpPr/>
              <p:nvPr/>
            </p:nvGrpSpPr>
            <p:grpSpPr>
              <a:xfrm>
                <a:off x="-6854" y="3342960"/>
                <a:ext cx="2127437" cy="2238904"/>
                <a:chOff x="116435" y="3134633"/>
                <a:chExt cx="2715023" cy="2238904"/>
              </a:xfrm>
            </p:grpSpPr>
            <p:grpSp>
              <p:nvGrpSpPr>
                <p:cNvPr id="1025" name="Group 1024">
                  <a:extLst>
                    <a:ext uri="{FF2B5EF4-FFF2-40B4-BE49-F238E27FC236}">
                      <a16:creationId xmlns:a16="http://schemas.microsoft.com/office/drawing/2014/main" id="{1CED27D6-DE4C-8DA3-CDE8-1F3BD7783E54}"/>
                    </a:ext>
                  </a:extLst>
                </p:cNvPr>
                <p:cNvGrpSpPr/>
                <p:nvPr/>
              </p:nvGrpSpPr>
              <p:grpSpPr>
                <a:xfrm>
                  <a:off x="116435" y="3134633"/>
                  <a:ext cx="2715023" cy="1926603"/>
                  <a:chOff x="51410" y="2232683"/>
                  <a:chExt cx="2715023" cy="1926603"/>
                </a:xfrm>
              </p:grpSpPr>
              <p:sp>
                <p:nvSpPr>
                  <p:cNvPr id="1027" name="TextBox 1026">
                    <a:extLst>
                      <a:ext uri="{FF2B5EF4-FFF2-40B4-BE49-F238E27FC236}">
                        <a16:creationId xmlns:a16="http://schemas.microsoft.com/office/drawing/2014/main" id="{99ECBD2E-8610-61A3-D34A-DE79506A8CF6}"/>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28" name="TextBox 1027">
                    <a:extLst>
                      <a:ext uri="{FF2B5EF4-FFF2-40B4-BE49-F238E27FC236}">
                        <a16:creationId xmlns:a16="http://schemas.microsoft.com/office/drawing/2014/main" id="{A7C79828-87EF-3B8C-EB28-A60FEEC1FC5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29" name="TextBox 1028">
                    <a:extLst>
                      <a:ext uri="{FF2B5EF4-FFF2-40B4-BE49-F238E27FC236}">
                        <a16:creationId xmlns:a16="http://schemas.microsoft.com/office/drawing/2014/main" id="{91C32F8F-CBC3-2514-6BF2-6AE7A3F41788}"/>
                      </a:ext>
                    </a:extLst>
                  </p:cNvPr>
                  <p:cNvSpPr txBox="1"/>
                  <p:nvPr/>
                </p:nvSpPr>
                <p:spPr>
                  <a:xfrm>
                    <a:off x="54461" y="2232683"/>
                    <a:ext cx="2437293" cy="230832"/>
                  </a:xfrm>
                  <a:prstGeom prst="rect">
                    <a:avLst/>
                  </a:prstGeom>
                  <a:noFill/>
                </p:spPr>
                <p:txBody>
                  <a:bodyPr wrap="square" rtlCol="0">
                    <a:spAutoFit/>
                  </a:bodyPr>
                  <a:lstStyle/>
                  <a:p>
                    <a:r>
                      <a:rPr lang="en-US" sz="900" dirty="0"/>
                      <a:t>Manuf. of coffee bags</a:t>
                    </a:r>
                  </a:p>
                </p:txBody>
              </p:sp>
              <p:sp>
                <p:nvSpPr>
                  <p:cNvPr id="1030" name="TextBox 1029">
                    <a:extLst>
                      <a:ext uri="{FF2B5EF4-FFF2-40B4-BE49-F238E27FC236}">
                        <a16:creationId xmlns:a16="http://schemas.microsoft.com/office/drawing/2014/main" id="{0953C958-5C83-BBEB-F1E5-9137371E29A3}"/>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031" name="TextBox 1030">
                    <a:extLst>
                      <a:ext uri="{FF2B5EF4-FFF2-40B4-BE49-F238E27FC236}">
                        <a16:creationId xmlns:a16="http://schemas.microsoft.com/office/drawing/2014/main" id="{3C47B129-5E73-5727-47EF-92BA93E17C89}"/>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032" name="TextBox 1031">
                    <a:extLst>
                      <a:ext uri="{FF2B5EF4-FFF2-40B4-BE49-F238E27FC236}">
                        <a16:creationId xmlns:a16="http://schemas.microsoft.com/office/drawing/2014/main" id="{A61CFCCF-A5FB-B9DE-D80F-BB85F0FAADD8}"/>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1033" name="TextBox 1032">
                    <a:extLst>
                      <a:ext uri="{FF2B5EF4-FFF2-40B4-BE49-F238E27FC236}">
                        <a16:creationId xmlns:a16="http://schemas.microsoft.com/office/drawing/2014/main" id="{0B03A0CA-FF99-1FDE-583E-8FE19DD2204D}"/>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034" name="TextBox 1033">
                    <a:extLst>
                      <a:ext uri="{FF2B5EF4-FFF2-40B4-BE49-F238E27FC236}">
                        <a16:creationId xmlns:a16="http://schemas.microsoft.com/office/drawing/2014/main" id="{200474E6-5BBA-882A-A072-127C98A79D02}"/>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035" name="TextBox 1034">
                    <a:extLst>
                      <a:ext uri="{FF2B5EF4-FFF2-40B4-BE49-F238E27FC236}">
                        <a16:creationId xmlns:a16="http://schemas.microsoft.com/office/drawing/2014/main" id="{23AC776F-1395-C1FD-C630-6F10C2D65D93}"/>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26" name="TextBox 1025">
                  <a:extLst>
                    <a:ext uri="{FF2B5EF4-FFF2-40B4-BE49-F238E27FC236}">
                      <a16:creationId xmlns:a16="http://schemas.microsoft.com/office/drawing/2014/main" id="{4964A14A-8900-6BED-06BD-62F495439DE8}"/>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grpSp>
            <p:nvGrpSpPr>
              <p:cNvPr id="120" name="Group 119">
                <a:extLst>
                  <a:ext uri="{FF2B5EF4-FFF2-40B4-BE49-F238E27FC236}">
                    <a16:creationId xmlns:a16="http://schemas.microsoft.com/office/drawing/2014/main" id="{8F36388A-4652-C389-68A3-235F15622F6E}"/>
                  </a:ext>
                </a:extLst>
              </p:cNvPr>
              <p:cNvGrpSpPr/>
              <p:nvPr/>
            </p:nvGrpSpPr>
            <p:grpSpPr>
              <a:xfrm>
                <a:off x="904260" y="3376195"/>
                <a:ext cx="576224" cy="2484670"/>
                <a:chOff x="1047209" y="2870716"/>
                <a:chExt cx="834255" cy="2484670"/>
              </a:xfrm>
            </p:grpSpPr>
            <p:sp>
              <p:nvSpPr>
                <p:cNvPr id="123" name="TextBox 122">
                  <a:extLst>
                    <a:ext uri="{FF2B5EF4-FFF2-40B4-BE49-F238E27FC236}">
                      <a16:creationId xmlns:a16="http://schemas.microsoft.com/office/drawing/2014/main" id="{937E7158-0747-B3C1-27F0-69E8BDEA53AD}"/>
                    </a:ext>
                  </a:extLst>
                </p:cNvPr>
                <p:cNvSpPr txBox="1"/>
                <p:nvPr/>
              </p:nvSpPr>
              <p:spPr>
                <a:xfrm>
                  <a:off x="1369305" y="3835871"/>
                  <a:ext cx="445200" cy="230832"/>
                </a:xfrm>
                <a:prstGeom prst="rect">
                  <a:avLst/>
                </a:prstGeom>
                <a:noFill/>
              </p:spPr>
              <p:txBody>
                <a:bodyPr wrap="square" rtlCol="0">
                  <a:spAutoFit/>
                </a:bodyPr>
                <a:lstStyle/>
                <a:p>
                  <a:pPr algn="r"/>
                  <a:r>
                    <a:rPr lang="en-US" sz="900" b="1" dirty="0"/>
                    <a:t>.09</a:t>
                  </a:r>
                </a:p>
              </p:txBody>
            </p:sp>
            <p:sp>
              <p:nvSpPr>
                <p:cNvPr id="124" name="TextBox 123">
                  <a:extLst>
                    <a:ext uri="{FF2B5EF4-FFF2-40B4-BE49-F238E27FC236}">
                      <a16:creationId xmlns:a16="http://schemas.microsoft.com/office/drawing/2014/main" id="{FFB8E44C-7A6F-EE19-E780-CABB0793639F}"/>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125" name="TextBox 124">
                  <a:extLst>
                    <a:ext uri="{FF2B5EF4-FFF2-40B4-BE49-F238E27FC236}">
                      <a16:creationId xmlns:a16="http://schemas.microsoft.com/office/drawing/2014/main" id="{DE9AE7E4-63AE-457E-9D6C-2C5421AEB209}"/>
                    </a:ext>
                  </a:extLst>
                </p:cNvPr>
                <p:cNvSpPr txBox="1"/>
                <p:nvPr/>
              </p:nvSpPr>
              <p:spPr>
                <a:xfrm>
                  <a:off x="1393844" y="4197434"/>
                  <a:ext cx="436434" cy="230832"/>
                </a:xfrm>
                <a:prstGeom prst="rect">
                  <a:avLst/>
                </a:prstGeom>
                <a:noFill/>
              </p:spPr>
              <p:txBody>
                <a:bodyPr wrap="square" rtlCol="0">
                  <a:spAutoFit/>
                </a:bodyPr>
                <a:lstStyle/>
                <a:p>
                  <a:pPr algn="r"/>
                  <a:r>
                    <a:rPr lang="en-US" sz="900" b="1" dirty="0"/>
                    <a:t>2.4</a:t>
                  </a:r>
                </a:p>
              </p:txBody>
            </p:sp>
            <p:sp>
              <p:nvSpPr>
                <p:cNvPr id="126" name="TextBox 125">
                  <a:extLst>
                    <a:ext uri="{FF2B5EF4-FFF2-40B4-BE49-F238E27FC236}">
                      <a16:creationId xmlns:a16="http://schemas.microsoft.com/office/drawing/2014/main" id="{74BE3DC6-8BB8-C356-1B37-4EB8D9322DE5}"/>
                    </a:ext>
                  </a:extLst>
                </p:cNvPr>
                <p:cNvSpPr txBox="1"/>
                <p:nvPr/>
              </p:nvSpPr>
              <p:spPr>
                <a:xfrm>
                  <a:off x="1208459" y="4838957"/>
                  <a:ext cx="611211" cy="230832"/>
                </a:xfrm>
                <a:prstGeom prst="rect">
                  <a:avLst/>
                </a:prstGeom>
                <a:noFill/>
              </p:spPr>
              <p:txBody>
                <a:bodyPr wrap="square" rtlCol="0">
                  <a:spAutoFit/>
                </a:bodyPr>
                <a:lstStyle/>
                <a:p>
                  <a:pPr algn="r"/>
                  <a:r>
                    <a:rPr lang="en-US" sz="900" b="1" dirty="0"/>
                    <a:t>0.0</a:t>
                  </a:r>
                </a:p>
              </p:txBody>
            </p:sp>
            <p:sp>
              <p:nvSpPr>
                <p:cNvPr id="127" name="TextBox 126">
                  <a:extLst>
                    <a:ext uri="{FF2B5EF4-FFF2-40B4-BE49-F238E27FC236}">
                      <a16:creationId xmlns:a16="http://schemas.microsoft.com/office/drawing/2014/main" id="{CD7050A9-62DE-4983-081B-0D140C2C47C8}"/>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27" name="TextBox 3226">
                  <a:extLst>
                    <a:ext uri="{FF2B5EF4-FFF2-40B4-BE49-F238E27FC236}">
                      <a16:creationId xmlns:a16="http://schemas.microsoft.com/office/drawing/2014/main" id="{B221BB32-2E6A-9246-F3C5-F82D9C628923}"/>
                    </a:ext>
                  </a:extLst>
                </p:cNvPr>
                <p:cNvSpPr txBox="1"/>
                <p:nvPr/>
              </p:nvSpPr>
              <p:spPr>
                <a:xfrm>
                  <a:off x="1241094" y="5124554"/>
                  <a:ext cx="585797" cy="230832"/>
                </a:xfrm>
                <a:prstGeom prst="rect">
                  <a:avLst/>
                </a:prstGeom>
                <a:noFill/>
              </p:spPr>
              <p:txBody>
                <a:bodyPr wrap="square" rtlCol="0">
                  <a:spAutoFit/>
                </a:bodyPr>
                <a:lstStyle/>
                <a:p>
                  <a:pPr algn="r"/>
                  <a:r>
                    <a:rPr lang="en-US" sz="900" b="1" dirty="0"/>
                    <a:t>89.7</a:t>
                  </a:r>
                </a:p>
              </p:txBody>
            </p:sp>
            <p:sp>
              <p:nvSpPr>
                <p:cNvPr id="3229" name="TextBox 3228">
                  <a:extLst>
                    <a:ext uri="{FF2B5EF4-FFF2-40B4-BE49-F238E27FC236}">
                      <a16:creationId xmlns:a16="http://schemas.microsoft.com/office/drawing/2014/main" id="{7E275306-6E75-1A7F-8025-7951C47FFD14}"/>
                    </a:ext>
                  </a:extLst>
                </p:cNvPr>
                <p:cNvSpPr txBox="1"/>
                <p:nvPr/>
              </p:nvSpPr>
              <p:spPr>
                <a:xfrm>
                  <a:off x="1047209" y="3041501"/>
                  <a:ext cx="758831" cy="230832"/>
                </a:xfrm>
                <a:prstGeom prst="rect">
                  <a:avLst/>
                </a:prstGeom>
                <a:noFill/>
              </p:spPr>
              <p:txBody>
                <a:bodyPr wrap="square" rtlCol="0">
                  <a:spAutoFit/>
                </a:bodyPr>
                <a:lstStyle/>
                <a:p>
                  <a:pPr algn="r"/>
                  <a:r>
                    <a:rPr lang="en-US" sz="900" b="1" dirty="0"/>
                    <a:t>77.9</a:t>
                  </a:r>
                </a:p>
              </p:txBody>
            </p:sp>
            <p:sp>
              <p:nvSpPr>
                <p:cNvPr id="3239" name="TextBox 3238">
                  <a:extLst>
                    <a:ext uri="{FF2B5EF4-FFF2-40B4-BE49-F238E27FC236}">
                      <a16:creationId xmlns:a16="http://schemas.microsoft.com/office/drawing/2014/main" id="{E80710B1-3E31-B37B-59B9-67578C9AE366}"/>
                    </a:ext>
                  </a:extLst>
                </p:cNvPr>
                <p:cNvSpPr txBox="1"/>
                <p:nvPr/>
              </p:nvSpPr>
              <p:spPr>
                <a:xfrm>
                  <a:off x="1416199" y="3395311"/>
                  <a:ext cx="465265" cy="369332"/>
                </a:xfrm>
                <a:prstGeom prst="rect">
                  <a:avLst/>
                </a:prstGeom>
                <a:noFill/>
              </p:spPr>
              <p:txBody>
                <a:bodyPr wrap="square" rtlCol="0">
                  <a:spAutoFit/>
                </a:bodyPr>
                <a:lstStyle/>
                <a:p>
                  <a:r>
                    <a:rPr lang="en-US" sz="900" b="1" dirty="0"/>
                    <a:t>2.2</a:t>
                  </a:r>
                </a:p>
                <a:p>
                  <a:r>
                    <a:rPr lang="en-US" sz="900" b="1" dirty="0"/>
                    <a:t>.66</a:t>
                  </a:r>
                </a:p>
              </p:txBody>
            </p:sp>
            <p:sp>
              <p:nvSpPr>
                <p:cNvPr id="1024" name="TextBox 1023">
                  <a:extLst>
                    <a:ext uri="{FF2B5EF4-FFF2-40B4-BE49-F238E27FC236}">
                      <a16:creationId xmlns:a16="http://schemas.microsoft.com/office/drawing/2014/main" id="{EF22386B-3341-838F-4C1B-314FAED95AE2}"/>
                    </a:ext>
                  </a:extLst>
                </p:cNvPr>
                <p:cNvSpPr txBox="1"/>
                <p:nvPr/>
              </p:nvSpPr>
              <p:spPr>
                <a:xfrm>
                  <a:off x="1379989" y="2870716"/>
                  <a:ext cx="428679" cy="230832"/>
                </a:xfrm>
                <a:prstGeom prst="rect">
                  <a:avLst/>
                </a:prstGeom>
                <a:noFill/>
              </p:spPr>
              <p:txBody>
                <a:bodyPr wrap="square" rtlCol="0">
                  <a:spAutoFit/>
                </a:bodyPr>
                <a:lstStyle/>
                <a:p>
                  <a:pPr algn="r"/>
                  <a:r>
                    <a:rPr lang="en-US" sz="900" b="1" dirty="0"/>
                    <a:t>.13</a:t>
                  </a:r>
                </a:p>
              </p:txBody>
            </p:sp>
          </p:grpSp>
          <p:cxnSp>
            <p:nvCxnSpPr>
              <p:cNvPr id="121" name="Straight Connector 120">
                <a:extLst>
                  <a:ext uri="{FF2B5EF4-FFF2-40B4-BE49-F238E27FC236}">
                    <a16:creationId xmlns:a16="http://schemas.microsoft.com/office/drawing/2014/main" id="{D21AD99E-9F4F-B624-4CF7-8EE23DD6B957}"/>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1B5437F-63F3-7E27-959C-97A2495B8897}"/>
                  </a:ext>
                </a:extLst>
              </p:cNvPr>
              <p:cNvSpPr txBox="1"/>
              <p:nvPr/>
            </p:nvSpPr>
            <p:spPr>
              <a:xfrm>
                <a:off x="-38978" y="3109739"/>
                <a:ext cx="3185676" cy="230832"/>
              </a:xfrm>
              <a:prstGeom prst="rect">
                <a:avLst/>
              </a:prstGeom>
              <a:noFill/>
            </p:spPr>
            <p:txBody>
              <a:bodyPr wrap="square" rtlCol="0">
                <a:spAutoFit/>
              </a:bodyPr>
              <a:lstStyle/>
              <a:p>
                <a:r>
                  <a:rPr lang="en-US" sz="900" b="1" dirty="0"/>
                  <a:t>Model Results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grpSp>
        <p:sp>
          <p:nvSpPr>
            <p:cNvPr id="118" name="TextBox 117">
              <a:extLst>
                <a:ext uri="{FF2B5EF4-FFF2-40B4-BE49-F238E27FC236}">
                  <a16:creationId xmlns:a16="http://schemas.microsoft.com/office/drawing/2014/main" id="{0E093310-3212-5EAA-F1F6-1F28D3C967C5}"/>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1036" name="Group 1035">
            <a:extLst>
              <a:ext uri="{FF2B5EF4-FFF2-40B4-BE49-F238E27FC236}">
                <a16:creationId xmlns:a16="http://schemas.microsoft.com/office/drawing/2014/main" id="{7BDC9C2E-6FF9-8298-0AC8-F37796B602A6}"/>
              </a:ext>
            </a:extLst>
          </p:cNvPr>
          <p:cNvGrpSpPr/>
          <p:nvPr/>
        </p:nvGrpSpPr>
        <p:grpSpPr>
          <a:xfrm>
            <a:off x="7742077" y="2524975"/>
            <a:ext cx="3748032" cy="2751126"/>
            <a:chOff x="2778058" y="1506423"/>
            <a:chExt cx="3185676" cy="2751126"/>
          </a:xfrm>
        </p:grpSpPr>
        <p:grpSp>
          <p:nvGrpSpPr>
            <p:cNvPr id="1037" name="Group 1036">
              <a:extLst>
                <a:ext uri="{FF2B5EF4-FFF2-40B4-BE49-F238E27FC236}">
                  <a16:creationId xmlns:a16="http://schemas.microsoft.com/office/drawing/2014/main" id="{785DBA55-BE91-B97F-4027-C274B31806E5}"/>
                </a:ext>
              </a:extLst>
            </p:cNvPr>
            <p:cNvGrpSpPr/>
            <p:nvPr/>
          </p:nvGrpSpPr>
          <p:grpSpPr>
            <a:xfrm>
              <a:off x="2778058" y="1506423"/>
              <a:ext cx="3185676" cy="2751126"/>
              <a:chOff x="-38978" y="3109739"/>
              <a:chExt cx="3185676" cy="2751126"/>
            </a:xfrm>
          </p:grpSpPr>
          <p:grpSp>
            <p:nvGrpSpPr>
              <p:cNvPr id="1039" name="Group 1038">
                <a:extLst>
                  <a:ext uri="{FF2B5EF4-FFF2-40B4-BE49-F238E27FC236}">
                    <a16:creationId xmlns:a16="http://schemas.microsoft.com/office/drawing/2014/main" id="{D6F62D7B-95BA-D014-42E0-4C5AE062653C}"/>
                  </a:ext>
                </a:extLst>
              </p:cNvPr>
              <p:cNvGrpSpPr/>
              <p:nvPr/>
            </p:nvGrpSpPr>
            <p:grpSpPr>
              <a:xfrm>
                <a:off x="-6854" y="3371988"/>
                <a:ext cx="2127437" cy="2209876"/>
                <a:chOff x="116435" y="3163661"/>
                <a:chExt cx="2715023" cy="2209876"/>
              </a:xfrm>
            </p:grpSpPr>
            <p:grpSp>
              <p:nvGrpSpPr>
                <p:cNvPr id="1052" name="Group 1051">
                  <a:extLst>
                    <a:ext uri="{FF2B5EF4-FFF2-40B4-BE49-F238E27FC236}">
                      <a16:creationId xmlns:a16="http://schemas.microsoft.com/office/drawing/2014/main" id="{9861A3D1-6924-DEA5-5463-A8828ECA7577}"/>
                    </a:ext>
                  </a:extLst>
                </p:cNvPr>
                <p:cNvGrpSpPr/>
                <p:nvPr/>
              </p:nvGrpSpPr>
              <p:grpSpPr>
                <a:xfrm>
                  <a:off x="116435" y="3163661"/>
                  <a:ext cx="2715023" cy="1897575"/>
                  <a:chOff x="51410" y="2261711"/>
                  <a:chExt cx="2715023" cy="1897575"/>
                </a:xfrm>
              </p:grpSpPr>
              <p:sp>
                <p:nvSpPr>
                  <p:cNvPr id="1054" name="TextBox 1053">
                    <a:extLst>
                      <a:ext uri="{FF2B5EF4-FFF2-40B4-BE49-F238E27FC236}">
                        <a16:creationId xmlns:a16="http://schemas.microsoft.com/office/drawing/2014/main" id="{13AEB5A7-4681-CE71-C015-3BF814FDB42B}"/>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55" name="TextBox 1054">
                    <a:extLst>
                      <a:ext uri="{FF2B5EF4-FFF2-40B4-BE49-F238E27FC236}">
                        <a16:creationId xmlns:a16="http://schemas.microsoft.com/office/drawing/2014/main" id="{5A3768AC-B6B7-438A-678D-CB3A8DEC46E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56" name="TextBox 1055">
                    <a:extLst>
                      <a:ext uri="{FF2B5EF4-FFF2-40B4-BE49-F238E27FC236}">
                        <a16:creationId xmlns:a16="http://schemas.microsoft.com/office/drawing/2014/main" id="{C4E2E327-51D3-8A9C-C27E-1B06D0804F75}"/>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1057" name="TextBox 1056">
                    <a:extLst>
                      <a:ext uri="{FF2B5EF4-FFF2-40B4-BE49-F238E27FC236}">
                        <a16:creationId xmlns:a16="http://schemas.microsoft.com/office/drawing/2014/main" id="{4257F469-EAF9-F112-9506-7EBE406B05D5}"/>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058" name="TextBox 1057">
                    <a:extLst>
                      <a:ext uri="{FF2B5EF4-FFF2-40B4-BE49-F238E27FC236}">
                        <a16:creationId xmlns:a16="http://schemas.microsoft.com/office/drawing/2014/main" id="{DC5886AC-6C41-ADB8-5D71-B12D75F97D71}"/>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059" name="TextBox 1058">
                    <a:extLst>
                      <a:ext uri="{FF2B5EF4-FFF2-40B4-BE49-F238E27FC236}">
                        <a16:creationId xmlns:a16="http://schemas.microsoft.com/office/drawing/2014/main" id="{5683429D-522A-0E06-A30E-223BA142FD87}"/>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1060" name="TextBox 1059">
                    <a:extLst>
                      <a:ext uri="{FF2B5EF4-FFF2-40B4-BE49-F238E27FC236}">
                        <a16:creationId xmlns:a16="http://schemas.microsoft.com/office/drawing/2014/main" id="{86448BE6-5120-6B48-8F0D-4F603F120348}"/>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061" name="TextBox 1060">
                    <a:extLst>
                      <a:ext uri="{FF2B5EF4-FFF2-40B4-BE49-F238E27FC236}">
                        <a16:creationId xmlns:a16="http://schemas.microsoft.com/office/drawing/2014/main" id="{FF2CD25A-543D-11FD-6969-61AE4C3C1C17}"/>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062" name="TextBox 1061">
                    <a:extLst>
                      <a:ext uri="{FF2B5EF4-FFF2-40B4-BE49-F238E27FC236}">
                        <a16:creationId xmlns:a16="http://schemas.microsoft.com/office/drawing/2014/main" id="{438A3D82-A6C8-25EB-3609-1393167BE5EE}"/>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53" name="TextBox 1052">
                  <a:extLst>
                    <a:ext uri="{FF2B5EF4-FFF2-40B4-BE49-F238E27FC236}">
                      <a16:creationId xmlns:a16="http://schemas.microsoft.com/office/drawing/2014/main" id="{9505B039-1743-5ABC-B81E-CFCFD4425BCD}"/>
                    </a:ext>
                  </a:extLst>
                </p:cNvPr>
                <p:cNvSpPr txBox="1"/>
                <p:nvPr/>
              </p:nvSpPr>
              <p:spPr>
                <a:xfrm>
                  <a:off x="130856" y="5142705"/>
                  <a:ext cx="1473562" cy="230832"/>
                </a:xfrm>
                <a:prstGeom prst="rect">
                  <a:avLst/>
                </a:prstGeom>
                <a:noFill/>
              </p:spPr>
              <p:txBody>
                <a:bodyPr wrap="square" rtlCol="0">
                  <a:spAutoFit/>
                </a:bodyPr>
                <a:lstStyle/>
                <a:p>
                  <a:r>
                    <a:rPr lang="en-US" sz="900" b="1" dirty="0"/>
                    <a:t>Utilize RECs</a:t>
                  </a:r>
                </a:p>
              </p:txBody>
            </p:sp>
          </p:grpSp>
          <p:grpSp>
            <p:nvGrpSpPr>
              <p:cNvPr id="1040" name="Group 1039">
                <a:extLst>
                  <a:ext uri="{FF2B5EF4-FFF2-40B4-BE49-F238E27FC236}">
                    <a16:creationId xmlns:a16="http://schemas.microsoft.com/office/drawing/2014/main" id="{803BED85-B174-5B33-EDE8-77ED577B8C2A}"/>
                  </a:ext>
                </a:extLst>
              </p:cNvPr>
              <p:cNvGrpSpPr/>
              <p:nvPr/>
            </p:nvGrpSpPr>
            <p:grpSpPr>
              <a:xfrm>
                <a:off x="904260" y="3376195"/>
                <a:ext cx="576224" cy="2484670"/>
                <a:chOff x="1047209" y="2870716"/>
                <a:chExt cx="834255" cy="2484670"/>
              </a:xfrm>
            </p:grpSpPr>
            <p:sp>
              <p:nvSpPr>
                <p:cNvPr id="1043" name="TextBox 1042">
                  <a:extLst>
                    <a:ext uri="{FF2B5EF4-FFF2-40B4-BE49-F238E27FC236}">
                      <a16:creationId xmlns:a16="http://schemas.microsoft.com/office/drawing/2014/main" id="{3208AD8E-9627-79C5-C3DE-7191F43FD40B}"/>
                    </a:ext>
                  </a:extLst>
                </p:cNvPr>
                <p:cNvSpPr txBox="1"/>
                <p:nvPr/>
              </p:nvSpPr>
              <p:spPr>
                <a:xfrm>
                  <a:off x="1369305" y="3835871"/>
                  <a:ext cx="445200" cy="230832"/>
                </a:xfrm>
                <a:prstGeom prst="rect">
                  <a:avLst/>
                </a:prstGeom>
                <a:noFill/>
              </p:spPr>
              <p:txBody>
                <a:bodyPr wrap="square" rtlCol="0">
                  <a:spAutoFit/>
                </a:bodyPr>
                <a:lstStyle/>
                <a:p>
                  <a:pPr algn="r"/>
                  <a:r>
                    <a:rPr lang="en-US" sz="900" b="1" dirty="0"/>
                    <a:t>.09</a:t>
                  </a:r>
                </a:p>
              </p:txBody>
            </p:sp>
            <p:sp>
              <p:nvSpPr>
                <p:cNvPr id="1044" name="TextBox 1043">
                  <a:extLst>
                    <a:ext uri="{FF2B5EF4-FFF2-40B4-BE49-F238E27FC236}">
                      <a16:creationId xmlns:a16="http://schemas.microsoft.com/office/drawing/2014/main" id="{E8974AFD-D8FA-A5BA-43BD-98F60E724EF8}"/>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1045" name="TextBox 1044">
                  <a:extLst>
                    <a:ext uri="{FF2B5EF4-FFF2-40B4-BE49-F238E27FC236}">
                      <a16:creationId xmlns:a16="http://schemas.microsoft.com/office/drawing/2014/main" id="{0B2262D9-9CE2-C0AA-7835-A2532E6054EA}"/>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1046" name="TextBox 1045">
                  <a:extLst>
                    <a:ext uri="{FF2B5EF4-FFF2-40B4-BE49-F238E27FC236}">
                      <a16:creationId xmlns:a16="http://schemas.microsoft.com/office/drawing/2014/main" id="{3815E65D-9E7C-FAF9-3AC7-897CEF98AFC6}"/>
                    </a:ext>
                  </a:extLst>
                </p:cNvPr>
                <p:cNvSpPr txBox="1"/>
                <p:nvPr/>
              </p:nvSpPr>
              <p:spPr>
                <a:xfrm>
                  <a:off x="1246009" y="4838957"/>
                  <a:ext cx="573661" cy="230832"/>
                </a:xfrm>
                <a:prstGeom prst="rect">
                  <a:avLst/>
                </a:prstGeom>
                <a:noFill/>
              </p:spPr>
              <p:txBody>
                <a:bodyPr wrap="square" rtlCol="0">
                  <a:spAutoFit/>
                </a:bodyPr>
                <a:lstStyle/>
                <a:p>
                  <a:pPr algn="r"/>
                  <a:r>
                    <a:rPr lang="en-US" sz="900" b="1" dirty="0"/>
                    <a:t>89.7</a:t>
                  </a:r>
                </a:p>
              </p:txBody>
            </p:sp>
            <p:sp>
              <p:nvSpPr>
                <p:cNvPr id="1047" name="TextBox 1046">
                  <a:extLst>
                    <a:ext uri="{FF2B5EF4-FFF2-40B4-BE49-F238E27FC236}">
                      <a16:creationId xmlns:a16="http://schemas.microsoft.com/office/drawing/2014/main" id="{0E1C1B18-67A5-123A-B297-285C97261B01}"/>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1048" name="TextBox 1047">
                  <a:extLst>
                    <a:ext uri="{FF2B5EF4-FFF2-40B4-BE49-F238E27FC236}">
                      <a16:creationId xmlns:a16="http://schemas.microsoft.com/office/drawing/2014/main" id="{C1C14727-46D0-7556-4EDF-BA424B17A41B}"/>
                    </a:ext>
                  </a:extLst>
                </p:cNvPr>
                <p:cNvSpPr txBox="1"/>
                <p:nvPr/>
              </p:nvSpPr>
              <p:spPr>
                <a:xfrm>
                  <a:off x="1241094" y="5124554"/>
                  <a:ext cx="585797" cy="230832"/>
                </a:xfrm>
                <a:prstGeom prst="rect">
                  <a:avLst/>
                </a:prstGeom>
                <a:noFill/>
              </p:spPr>
              <p:txBody>
                <a:bodyPr wrap="square" rtlCol="0">
                  <a:spAutoFit/>
                </a:bodyPr>
                <a:lstStyle/>
                <a:p>
                  <a:pPr algn="r"/>
                  <a:r>
                    <a:rPr lang="en-US" sz="900" b="1" dirty="0"/>
                    <a:t>0.0</a:t>
                  </a:r>
                </a:p>
              </p:txBody>
            </p:sp>
            <p:sp>
              <p:nvSpPr>
                <p:cNvPr id="1049" name="TextBox 1048">
                  <a:extLst>
                    <a:ext uri="{FF2B5EF4-FFF2-40B4-BE49-F238E27FC236}">
                      <a16:creationId xmlns:a16="http://schemas.microsoft.com/office/drawing/2014/main" id="{39A8A98A-8213-DFCD-0164-3664D625C869}"/>
                    </a:ext>
                  </a:extLst>
                </p:cNvPr>
                <p:cNvSpPr txBox="1"/>
                <p:nvPr/>
              </p:nvSpPr>
              <p:spPr>
                <a:xfrm>
                  <a:off x="1047209" y="3041501"/>
                  <a:ext cx="758831" cy="230832"/>
                </a:xfrm>
                <a:prstGeom prst="rect">
                  <a:avLst/>
                </a:prstGeom>
                <a:noFill/>
              </p:spPr>
              <p:txBody>
                <a:bodyPr wrap="square" rtlCol="0">
                  <a:spAutoFit/>
                </a:bodyPr>
                <a:lstStyle/>
                <a:p>
                  <a:pPr algn="r"/>
                  <a:r>
                    <a:rPr lang="en-US" sz="900" b="1" dirty="0"/>
                    <a:t>77.9</a:t>
                  </a:r>
                </a:p>
              </p:txBody>
            </p:sp>
            <p:sp>
              <p:nvSpPr>
                <p:cNvPr id="1050" name="TextBox 1049">
                  <a:extLst>
                    <a:ext uri="{FF2B5EF4-FFF2-40B4-BE49-F238E27FC236}">
                      <a16:creationId xmlns:a16="http://schemas.microsoft.com/office/drawing/2014/main" id="{91D6F449-D349-502D-A7FB-9EF51CA6EDA2}"/>
                    </a:ext>
                  </a:extLst>
                </p:cNvPr>
                <p:cNvSpPr txBox="1"/>
                <p:nvPr/>
              </p:nvSpPr>
              <p:spPr>
                <a:xfrm>
                  <a:off x="1416199" y="3395311"/>
                  <a:ext cx="465265" cy="369332"/>
                </a:xfrm>
                <a:prstGeom prst="rect">
                  <a:avLst/>
                </a:prstGeom>
                <a:noFill/>
              </p:spPr>
              <p:txBody>
                <a:bodyPr wrap="square" rtlCol="0">
                  <a:spAutoFit/>
                </a:bodyPr>
                <a:lstStyle/>
                <a:p>
                  <a:r>
                    <a:rPr lang="en-US" sz="900" b="1" dirty="0"/>
                    <a:t>2.2</a:t>
                  </a:r>
                </a:p>
                <a:p>
                  <a:r>
                    <a:rPr lang="en-US" sz="900" b="1" dirty="0"/>
                    <a:t>.66</a:t>
                  </a:r>
                </a:p>
              </p:txBody>
            </p:sp>
            <p:sp>
              <p:nvSpPr>
                <p:cNvPr id="1051" name="TextBox 1050">
                  <a:extLst>
                    <a:ext uri="{FF2B5EF4-FFF2-40B4-BE49-F238E27FC236}">
                      <a16:creationId xmlns:a16="http://schemas.microsoft.com/office/drawing/2014/main" id="{480FF297-820B-D607-1B3C-6C675DFCBE27}"/>
                    </a:ext>
                  </a:extLst>
                </p:cNvPr>
                <p:cNvSpPr txBox="1"/>
                <p:nvPr/>
              </p:nvSpPr>
              <p:spPr>
                <a:xfrm>
                  <a:off x="1379989" y="2870716"/>
                  <a:ext cx="428679" cy="230832"/>
                </a:xfrm>
                <a:prstGeom prst="rect">
                  <a:avLst/>
                </a:prstGeom>
                <a:noFill/>
              </p:spPr>
              <p:txBody>
                <a:bodyPr wrap="square" rtlCol="0">
                  <a:spAutoFit/>
                </a:bodyPr>
                <a:lstStyle/>
                <a:p>
                  <a:pPr algn="r"/>
                  <a:r>
                    <a:rPr lang="en-US" sz="900" b="1" dirty="0"/>
                    <a:t>.13</a:t>
                  </a:r>
                </a:p>
              </p:txBody>
            </p:sp>
          </p:grpSp>
          <p:cxnSp>
            <p:nvCxnSpPr>
              <p:cNvPr id="1041" name="Straight Connector 1040">
                <a:extLst>
                  <a:ext uri="{FF2B5EF4-FFF2-40B4-BE49-F238E27FC236}">
                    <a16:creationId xmlns:a16="http://schemas.microsoft.com/office/drawing/2014/main" id="{6F86B932-F5BB-6D7E-D86B-4DE39E8EF0D1}"/>
                  </a:ext>
                </a:extLst>
              </p:cNvPr>
              <p:cNvCxnSpPr>
                <a:cxnSpLocks/>
              </p:cNvCxnSpPr>
              <p:nvPr/>
            </p:nvCxnSpPr>
            <p:spPr>
              <a:xfrm flipV="1">
                <a:off x="42842"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9089CEA9-9429-64E4-DC7C-139E1D6F7989}"/>
                  </a:ext>
                </a:extLst>
              </p:cNvPr>
              <p:cNvSpPr txBox="1"/>
              <p:nvPr/>
            </p:nvSpPr>
            <p:spPr>
              <a:xfrm>
                <a:off x="-38978" y="3109739"/>
                <a:ext cx="3185676" cy="230832"/>
              </a:xfrm>
              <a:prstGeom prst="rect">
                <a:avLst/>
              </a:prstGeom>
              <a:noFill/>
            </p:spPr>
            <p:txBody>
              <a:bodyPr wrap="square" rtlCol="0">
                <a:spAutoFit/>
              </a:bodyPr>
              <a:lstStyle/>
              <a:p>
                <a:r>
                  <a:rPr lang="en-US" sz="900" b="1" dirty="0"/>
                  <a:t>Net Zero </a:t>
                </a:r>
                <a:r>
                  <a:rPr lang="en-US" sz="900" dirty="0">
                    <a:solidFill>
                      <a:srgbClr val="FF0000"/>
                    </a:solidFill>
                  </a:rPr>
                  <a:t>(tons of CO2e) </a:t>
                </a:r>
              </a:p>
            </p:txBody>
          </p:sp>
        </p:grpSp>
        <p:sp>
          <p:nvSpPr>
            <p:cNvPr id="1038" name="TextBox 1037">
              <a:extLst>
                <a:ext uri="{FF2B5EF4-FFF2-40B4-BE49-F238E27FC236}">
                  <a16:creationId xmlns:a16="http://schemas.microsoft.com/office/drawing/2014/main" id="{62935ABC-D7ED-912C-1B25-82D636E0FF0F}"/>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3369" name="Group 3368">
            <a:extLst>
              <a:ext uri="{FF2B5EF4-FFF2-40B4-BE49-F238E27FC236}">
                <a16:creationId xmlns:a16="http://schemas.microsoft.com/office/drawing/2014/main" id="{280249C4-CED6-CDB2-9540-436ABE8703CF}"/>
              </a:ext>
            </a:extLst>
          </p:cNvPr>
          <p:cNvGrpSpPr/>
          <p:nvPr/>
        </p:nvGrpSpPr>
        <p:grpSpPr>
          <a:xfrm>
            <a:off x="4661391" y="3017108"/>
            <a:ext cx="1648967" cy="2017020"/>
            <a:chOff x="217180" y="2912518"/>
            <a:chExt cx="1648967" cy="2017020"/>
          </a:xfrm>
        </p:grpSpPr>
        <p:cxnSp>
          <p:nvCxnSpPr>
            <p:cNvPr id="3371" name="Straight Connector 3370">
              <a:extLst>
                <a:ext uri="{FF2B5EF4-FFF2-40B4-BE49-F238E27FC236}">
                  <a16:creationId xmlns:a16="http://schemas.microsoft.com/office/drawing/2014/main" id="{98351778-582E-6ED2-2E31-97A8CCDCF3E8}"/>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2" name="Straight Connector 3371">
              <a:extLst>
                <a:ext uri="{FF2B5EF4-FFF2-40B4-BE49-F238E27FC236}">
                  <a16:creationId xmlns:a16="http://schemas.microsoft.com/office/drawing/2014/main" id="{13DF05BA-941C-AC5E-4E9D-20CA4B58A5EE}"/>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3" name="Straight Connector 3372">
              <a:extLst>
                <a:ext uri="{FF2B5EF4-FFF2-40B4-BE49-F238E27FC236}">
                  <a16:creationId xmlns:a16="http://schemas.microsoft.com/office/drawing/2014/main" id="{958796BB-DBC6-9D43-9089-7BFD7582C422}"/>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4" name="Straight Connector 3373">
              <a:extLst>
                <a:ext uri="{FF2B5EF4-FFF2-40B4-BE49-F238E27FC236}">
                  <a16:creationId xmlns:a16="http://schemas.microsoft.com/office/drawing/2014/main" id="{7549022B-28C0-2810-677D-56C5C44A1BC4}"/>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5" name="Straight Connector 3374">
              <a:extLst>
                <a:ext uri="{FF2B5EF4-FFF2-40B4-BE49-F238E27FC236}">
                  <a16:creationId xmlns:a16="http://schemas.microsoft.com/office/drawing/2014/main" id="{3600FC61-F18A-9C6F-9B80-A067ADA73145}"/>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6" name="Straight Connector 3375">
              <a:extLst>
                <a:ext uri="{FF2B5EF4-FFF2-40B4-BE49-F238E27FC236}">
                  <a16:creationId xmlns:a16="http://schemas.microsoft.com/office/drawing/2014/main" id="{537AE5DE-973B-5EA3-6221-01735FC74D25}"/>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64" name="Group 2063">
            <a:extLst>
              <a:ext uri="{FF2B5EF4-FFF2-40B4-BE49-F238E27FC236}">
                <a16:creationId xmlns:a16="http://schemas.microsoft.com/office/drawing/2014/main" id="{26D72A21-F720-5531-F6A7-FA91B6E2C8A1}"/>
              </a:ext>
            </a:extLst>
          </p:cNvPr>
          <p:cNvGrpSpPr/>
          <p:nvPr/>
        </p:nvGrpSpPr>
        <p:grpSpPr>
          <a:xfrm>
            <a:off x="7868193" y="2974290"/>
            <a:ext cx="1651524" cy="2017020"/>
            <a:chOff x="214623" y="2912518"/>
            <a:chExt cx="1651524" cy="2017020"/>
          </a:xfrm>
        </p:grpSpPr>
        <p:cxnSp>
          <p:nvCxnSpPr>
            <p:cNvPr id="2066" name="Straight Connector 2065">
              <a:extLst>
                <a:ext uri="{FF2B5EF4-FFF2-40B4-BE49-F238E27FC236}">
                  <a16:creationId xmlns:a16="http://schemas.microsoft.com/office/drawing/2014/main" id="{F9E8B240-58DB-4E7F-D49A-FBB3B296F3A7}"/>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9374C829-4ED1-A062-DCCF-223E7C293FB8}"/>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D80814A4-C361-D42F-8D66-7F5FC3A89609}"/>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DA673EB-9A9B-EBE3-D40D-8EA5D7B7B5C3}"/>
                </a:ext>
              </a:extLst>
            </p:cNvPr>
            <p:cNvCxnSpPr>
              <a:cxnSpLocks/>
            </p:cNvCxnSpPr>
            <p:nvPr/>
          </p:nvCxnSpPr>
          <p:spPr>
            <a:xfrm flipV="1">
              <a:off x="21462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F1742D42-98D0-F674-5FD9-EC6D56DDC339}"/>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C32A921-4876-7128-B54B-1F555098C482}"/>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72" name="Straight Connector 2071">
            <a:extLst>
              <a:ext uri="{FF2B5EF4-FFF2-40B4-BE49-F238E27FC236}">
                <a16:creationId xmlns:a16="http://schemas.microsoft.com/office/drawing/2014/main" id="{03CF4615-CDC4-AF35-815D-FE8FF99FD719}"/>
              </a:ext>
            </a:extLst>
          </p:cNvPr>
          <p:cNvCxnSpPr>
            <a:cxnSpLocks/>
          </p:cNvCxnSpPr>
          <p:nvPr/>
        </p:nvCxnSpPr>
        <p:spPr>
          <a:xfrm flipV="1">
            <a:off x="4711729" y="2768192"/>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E3C2FB55-5D1D-AC4B-AF0F-B81D1AE248D1}"/>
              </a:ext>
            </a:extLst>
          </p:cNvPr>
          <p:cNvCxnSpPr>
            <a:cxnSpLocks/>
          </p:cNvCxnSpPr>
          <p:nvPr/>
        </p:nvCxnSpPr>
        <p:spPr>
          <a:xfrm flipV="1">
            <a:off x="7854765" y="2767522"/>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77" name="Connector: Elbow 2076">
            <a:extLst>
              <a:ext uri="{FF2B5EF4-FFF2-40B4-BE49-F238E27FC236}">
                <a16:creationId xmlns:a16="http://schemas.microsoft.com/office/drawing/2014/main" id="{12992F60-1C45-846D-9324-BFE05804589B}"/>
              </a:ext>
            </a:extLst>
          </p:cNvPr>
          <p:cNvCxnSpPr>
            <a:cxnSpLocks/>
            <a:stCxn id="3230" idx="3"/>
          </p:cNvCxnSpPr>
          <p:nvPr/>
        </p:nvCxnSpPr>
        <p:spPr>
          <a:xfrm flipV="1">
            <a:off x="1853766" y="3221695"/>
            <a:ext cx="2783425" cy="60622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84" name="TextBox 2083">
            <a:extLst>
              <a:ext uri="{FF2B5EF4-FFF2-40B4-BE49-F238E27FC236}">
                <a16:creationId xmlns:a16="http://schemas.microsoft.com/office/drawing/2014/main" id="{054476FE-3D70-190E-0FA5-F1676531C82F}"/>
              </a:ext>
            </a:extLst>
          </p:cNvPr>
          <p:cNvSpPr txBox="1"/>
          <p:nvPr/>
        </p:nvSpPr>
        <p:spPr>
          <a:xfrm>
            <a:off x="2576750" y="3438189"/>
            <a:ext cx="1257866" cy="230832"/>
          </a:xfrm>
          <a:prstGeom prst="rect">
            <a:avLst/>
          </a:prstGeom>
          <a:solidFill>
            <a:schemeClr val="bg1"/>
          </a:solidFill>
          <a:ln w="12700">
            <a:solidFill>
              <a:srgbClr val="FF0000"/>
            </a:solidFill>
          </a:ln>
        </p:spPr>
        <p:txBody>
          <a:bodyPr wrap="square" rtlCol="0">
            <a:spAutoFit/>
          </a:bodyPr>
          <a:lstStyle/>
          <a:p>
            <a:pPr algn="ctr"/>
            <a:r>
              <a:rPr lang="en-US" sz="900" dirty="0"/>
              <a:t>Activities</a:t>
            </a:r>
          </a:p>
        </p:txBody>
      </p:sp>
      <p:sp>
        <p:nvSpPr>
          <p:cNvPr id="2091" name="TextBox 2090">
            <a:extLst>
              <a:ext uri="{FF2B5EF4-FFF2-40B4-BE49-F238E27FC236}">
                <a16:creationId xmlns:a16="http://schemas.microsoft.com/office/drawing/2014/main" id="{3E65528A-EB80-2FCF-C409-1867E6275CE9}"/>
              </a:ext>
            </a:extLst>
          </p:cNvPr>
          <p:cNvSpPr txBox="1"/>
          <p:nvPr/>
        </p:nvSpPr>
        <p:spPr>
          <a:xfrm>
            <a:off x="7523170" y="5667735"/>
            <a:ext cx="2885044" cy="369332"/>
          </a:xfrm>
          <a:prstGeom prst="rect">
            <a:avLst/>
          </a:prstGeom>
          <a:solidFill>
            <a:schemeClr val="bg1"/>
          </a:solidFill>
          <a:ln w="12700">
            <a:solidFill>
              <a:schemeClr val="tx1"/>
            </a:solidFill>
          </a:ln>
        </p:spPr>
        <p:txBody>
          <a:bodyPr wrap="square" rtlCol="0">
            <a:spAutoFit/>
          </a:bodyPr>
          <a:lstStyle/>
          <a:p>
            <a:r>
              <a:rPr lang="en-US" sz="900" b="1" dirty="0"/>
              <a:t>89.7 </a:t>
            </a:r>
            <a:r>
              <a:rPr lang="en-US" sz="900" b="1" dirty="0" err="1"/>
              <a:t>mtons</a:t>
            </a:r>
            <a:r>
              <a:rPr lang="en-US" sz="900" b="1" dirty="0"/>
              <a:t> CO2e GHG emission credits applied to reach net zero.  </a:t>
            </a:r>
          </a:p>
        </p:txBody>
      </p:sp>
      <p:cxnSp>
        <p:nvCxnSpPr>
          <p:cNvPr id="2104" name="Straight Arrow Connector 2103">
            <a:extLst>
              <a:ext uri="{FF2B5EF4-FFF2-40B4-BE49-F238E27FC236}">
                <a16:creationId xmlns:a16="http://schemas.microsoft.com/office/drawing/2014/main" id="{3F3A44B6-B4CB-0E43-C670-1509330268B9}"/>
              </a:ext>
            </a:extLst>
          </p:cNvPr>
          <p:cNvCxnSpPr>
            <a:cxnSpLocks/>
          </p:cNvCxnSpPr>
          <p:nvPr/>
        </p:nvCxnSpPr>
        <p:spPr>
          <a:xfrm>
            <a:off x="6398571" y="3907349"/>
            <a:ext cx="1394596" cy="277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6" name="TextBox 2105">
            <a:extLst>
              <a:ext uri="{FF2B5EF4-FFF2-40B4-BE49-F238E27FC236}">
                <a16:creationId xmlns:a16="http://schemas.microsoft.com/office/drawing/2014/main" id="{4C306FC1-2895-BEFA-0E2E-6EC3EE51148E}"/>
              </a:ext>
            </a:extLst>
          </p:cNvPr>
          <p:cNvSpPr txBox="1"/>
          <p:nvPr/>
        </p:nvSpPr>
        <p:spPr>
          <a:xfrm>
            <a:off x="4040496" y="5669280"/>
            <a:ext cx="3185492" cy="1169551"/>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GHG emission credits can be gained used from 2 sources.</a:t>
            </a:r>
          </a:p>
          <a:p>
            <a:r>
              <a:rPr lang="en-US" sz="1000" dirty="0">
                <a:solidFill>
                  <a:srgbClr val="FF0000"/>
                </a:solidFill>
              </a:rPr>
              <a:t>1) Internally generated by more efficient</a:t>
            </a:r>
          </a:p>
          <a:p>
            <a:r>
              <a:rPr lang="en-US" sz="1000" dirty="0">
                <a:solidFill>
                  <a:srgbClr val="FF0000"/>
                </a:solidFill>
              </a:rPr>
              <a:t> operations from capital improvements or demands on suppliers.</a:t>
            </a:r>
          </a:p>
          <a:p>
            <a:endParaRPr lang="en-US" sz="1000" dirty="0">
              <a:solidFill>
                <a:srgbClr val="FF0000"/>
              </a:solidFill>
            </a:endParaRPr>
          </a:p>
          <a:p>
            <a:r>
              <a:rPr lang="en-US" sz="1000" dirty="0">
                <a:solidFill>
                  <a:srgbClr val="FF0000"/>
                </a:solidFill>
              </a:rPr>
              <a:t>2) Purchased in the open market from suppliers where emission credits have been audited.</a:t>
            </a:r>
          </a:p>
        </p:txBody>
      </p:sp>
      <p:sp>
        <p:nvSpPr>
          <p:cNvPr id="2107" name="TextBox 2106">
            <a:extLst>
              <a:ext uri="{FF2B5EF4-FFF2-40B4-BE49-F238E27FC236}">
                <a16:creationId xmlns:a16="http://schemas.microsoft.com/office/drawing/2014/main" id="{958823E6-200D-681D-682A-ED44FBE25DE4}"/>
              </a:ext>
            </a:extLst>
          </p:cNvPr>
          <p:cNvSpPr txBox="1"/>
          <p:nvPr/>
        </p:nvSpPr>
        <p:spPr>
          <a:xfrm>
            <a:off x="6522655" y="3000882"/>
            <a:ext cx="1202694" cy="784830"/>
          </a:xfrm>
          <a:prstGeom prst="rect">
            <a:avLst/>
          </a:prstGeom>
          <a:solidFill>
            <a:schemeClr val="bg1"/>
          </a:solidFill>
          <a:ln w="12700">
            <a:solidFill>
              <a:schemeClr val="tx1"/>
            </a:solidFill>
          </a:ln>
        </p:spPr>
        <p:txBody>
          <a:bodyPr wrap="square" rtlCol="0">
            <a:spAutoFit/>
          </a:bodyPr>
          <a:lstStyle/>
          <a:p>
            <a:r>
              <a:rPr lang="en-US" sz="900" dirty="0"/>
              <a:t>Purchase credits in the open market or register and utilize credits from capital improvements.</a:t>
            </a:r>
          </a:p>
        </p:txBody>
      </p:sp>
      <p:sp>
        <p:nvSpPr>
          <p:cNvPr id="5" name="TextBox 4">
            <a:extLst>
              <a:ext uri="{FF2B5EF4-FFF2-40B4-BE49-F238E27FC236}">
                <a16:creationId xmlns:a16="http://schemas.microsoft.com/office/drawing/2014/main" id="{DB17CAF1-7F28-1796-F03D-9498DCA147C7}"/>
              </a:ext>
            </a:extLst>
          </p:cNvPr>
          <p:cNvSpPr txBox="1"/>
          <p:nvPr/>
        </p:nvSpPr>
        <p:spPr>
          <a:xfrm>
            <a:off x="-6732" y="675951"/>
            <a:ext cx="12180896" cy="307777"/>
          </a:xfrm>
          <a:prstGeom prst="rect">
            <a:avLst/>
          </a:prstGeom>
          <a:solidFill>
            <a:schemeClr val="bg1"/>
          </a:solidFill>
          <a:ln w="12700">
            <a:solidFill>
              <a:schemeClr val="tx1"/>
            </a:solidFill>
          </a:ln>
          <a:scene3d>
            <a:camera prst="orthographicFront"/>
            <a:lightRig rig="threePt" dir="t"/>
          </a:scene3d>
          <a:sp3d>
            <a:bevelT/>
          </a:sp3d>
        </p:spPr>
        <p:txBody>
          <a:bodyPr wrap="square" rtlCol="0">
            <a:spAutoFit/>
          </a:bodyPr>
          <a:lstStyle/>
          <a:p>
            <a:r>
              <a:rPr lang="en-US" sz="1400" b="1" dirty="0"/>
              <a:t>To reach a goal of Net Zero GHG emissions in this supply chain example, GHG emission credits are needed to offset emission intensive actions. </a:t>
            </a:r>
          </a:p>
        </p:txBody>
      </p:sp>
      <p:sp>
        <p:nvSpPr>
          <p:cNvPr id="6" name="TextBox 5">
            <a:extLst>
              <a:ext uri="{FF2B5EF4-FFF2-40B4-BE49-F238E27FC236}">
                <a16:creationId xmlns:a16="http://schemas.microsoft.com/office/drawing/2014/main" id="{03050D1A-6AE5-C4A4-68FE-A6B9520794F3}"/>
              </a:ext>
            </a:extLst>
          </p:cNvPr>
          <p:cNvSpPr txBox="1"/>
          <p:nvPr/>
        </p:nvSpPr>
        <p:spPr>
          <a:xfrm>
            <a:off x="4452854" y="1920165"/>
            <a:ext cx="4045005" cy="338554"/>
          </a:xfrm>
          <a:prstGeom prst="rect">
            <a:avLst/>
          </a:prstGeom>
          <a:solidFill>
            <a:schemeClr val="bg1"/>
          </a:solidFill>
          <a:ln w="12700">
            <a:solidFill>
              <a:schemeClr val="tx1"/>
            </a:solidFill>
          </a:ln>
        </p:spPr>
        <p:txBody>
          <a:bodyPr wrap="square" rtlCol="0">
            <a:spAutoFit/>
          </a:bodyPr>
          <a:lstStyle/>
          <a:p>
            <a:pPr algn="ctr"/>
            <a:r>
              <a:rPr lang="en-US" sz="1600" b="1" dirty="0"/>
              <a:t>LFDT Products: Fabric, Indy, Explorer, </a:t>
            </a:r>
            <a:r>
              <a:rPr lang="en-US" sz="1600" b="1" dirty="0" err="1"/>
              <a:t>Besu</a:t>
            </a:r>
            <a:endParaRPr lang="en-US" sz="1600" b="1" dirty="0"/>
          </a:p>
        </p:txBody>
      </p:sp>
      <p:sp>
        <p:nvSpPr>
          <p:cNvPr id="8" name="TextBox 7">
            <a:extLst>
              <a:ext uri="{FF2B5EF4-FFF2-40B4-BE49-F238E27FC236}">
                <a16:creationId xmlns:a16="http://schemas.microsoft.com/office/drawing/2014/main" id="{1B3D86CC-3217-6228-3A09-C03B30C8CCB5}"/>
              </a:ext>
            </a:extLst>
          </p:cNvPr>
          <p:cNvSpPr txBox="1"/>
          <p:nvPr/>
        </p:nvSpPr>
        <p:spPr>
          <a:xfrm>
            <a:off x="-15618" y="1027315"/>
            <a:ext cx="12189782" cy="830997"/>
          </a:xfrm>
          <a:prstGeom prst="rect">
            <a:avLst/>
          </a:prstGeom>
          <a:solidFill>
            <a:schemeClr val="bg1"/>
          </a:solidFill>
          <a:effectLst/>
          <a:scene3d>
            <a:camera prst="orthographicFront"/>
            <a:lightRig rig="threePt" dir="t"/>
          </a:scene3d>
          <a:sp3d>
            <a:bevelT/>
          </a:sp3d>
        </p:spPr>
        <p:txBody>
          <a:bodyPr wrap="square" rtlCol="0">
            <a:spAutoFit/>
          </a:bodyPr>
          <a:lstStyle/>
          <a:p>
            <a:r>
              <a:rPr lang="en-US" sz="1600" dirty="0"/>
              <a:t>Using the African coffee supply chain once again as a demonstration( from the previous slide ), and utilizing the emission reductions from actions already taken through supplier negotiation, GHG credits are the remaining option.</a:t>
            </a:r>
          </a:p>
          <a:p>
            <a:r>
              <a:rPr lang="en-US" sz="1600" b="1" dirty="0"/>
              <a:t>Note: </a:t>
            </a:r>
            <a:r>
              <a:rPr lang="en-US" sz="1600" dirty="0"/>
              <a:t>Actions already taken may have generated credits themselves reducing the number of credits acquired out in the open market.    </a:t>
            </a:r>
          </a:p>
        </p:txBody>
      </p:sp>
      <p:cxnSp>
        <p:nvCxnSpPr>
          <p:cNvPr id="12" name="Straight Arrow Connector 11">
            <a:extLst>
              <a:ext uri="{FF2B5EF4-FFF2-40B4-BE49-F238E27FC236}">
                <a16:creationId xmlns:a16="http://schemas.microsoft.com/office/drawing/2014/main" id="{82FAB1B1-E072-E3CC-4BFF-DDF7787C3EEA}"/>
              </a:ext>
            </a:extLst>
          </p:cNvPr>
          <p:cNvCxnSpPr>
            <a:cxnSpLocks/>
          </p:cNvCxnSpPr>
          <p:nvPr/>
        </p:nvCxnSpPr>
        <p:spPr>
          <a:xfrm flipV="1">
            <a:off x="960743" y="5198056"/>
            <a:ext cx="0" cy="47427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2A17C9-03C3-0304-40D8-25C8B163407A}"/>
              </a:ext>
            </a:extLst>
          </p:cNvPr>
          <p:cNvCxnSpPr>
            <a:cxnSpLocks/>
          </p:cNvCxnSpPr>
          <p:nvPr/>
        </p:nvCxnSpPr>
        <p:spPr>
          <a:xfrm flipV="1">
            <a:off x="5580331" y="5298288"/>
            <a:ext cx="0" cy="36944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233081-9E94-7986-087F-2C84CC179B99}"/>
              </a:ext>
            </a:extLst>
          </p:cNvPr>
          <p:cNvCxnSpPr>
            <a:cxnSpLocks/>
          </p:cNvCxnSpPr>
          <p:nvPr/>
        </p:nvCxnSpPr>
        <p:spPr>
          <a:xfrm flipV="1">
            <a:off x="8685664" y="5263796"/>
            <a:ext cx="0" cy="36944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79A53D-98C6-C720-E1F8-08D913554743}"/>
              </a:ext>
            </a:extLst>
          </p:cNvPr>
          <p:cNvSpPr txBox="1"/>
          <p:nvPr/>
        </p:nvSpPr>
        <p:spPr>
          <a:xfrm>
            <a:off x="9703428" y="2968173"/>
            <a:ext cx="1969459" cy="2169825"/>
          </a:xfrm>
          <a:prstGeom prst="rect">
            <a:avLst/>
          </a:prstGeom>
          <a:solidFill>
            <a:schemeClr val="bg1"/>
          </a:solidFill>
          <a:ln w="12700">
            <a:solidFill>
              <a:schemeClr val="tx1"/>
            </a:solidFill>
          </a:ln>
        </p:spPr>
        <p:txBody>
          <a:bodyPr wrap="square" rtlCol="0">
            <a:spAutoFit/>
          </a:bodyPr>
          <a:lstStyle/>
          <a:p>
            <a:r>
              <a:rPr lang="en-US" sz="900" b="1" dirty="0">
                <a:solidFill>
                  <a:srgbClr val="FF0000"/>
                </a:solidFill>
              </a:rPr>
              <a:t>Example: Renewable energy(REC) credits were generated due to operational improvements in this supply chain. Each run of the supply chain generates credits which are then consumed internally during each operation.</a:t>
            </a:r>
          </a:p>
          <a:p>
            <a:r>
              <a:rPr lang="en-US" sz="900" b="1" dirty="0">
                <a:solidFill>
                  <a:srgbClr val="FF0000"/>
                </a:solidFill>
              </a:rPr>
              <a:t>However, the amount of credits generated internally are less than needed during </a:t>
            </a:r>
            <a:r>
              <a:rPr lang="en-US" sz="900" b="1" dirty="0" err="1">
                <a:solidFill>
                  <a:srgbClr val="FF0000"/>
                </a:solidFill>
              </a:rPr>
              <a:t>ecah</a:t>
            </a:r>
            <a:r>
              <a:rPr lang="en-US" sz="900" b="1" dirty="0">
                <a:solidFill>
                  <a:srgbClr val="FF0000"/>
                </a:solidFill>
              </a:rPr>
              <a:t> supply chain run to meet net-zero. </a:t>
            </a:r>
          </a:p>
          <a:p>
            <a:r>
              <a:rPr lang="en-US" sz="900" b="1" dirty="0">
                <a:solidFill>
                  <a:srgbClr val="FF0000"/>
                </a:solidFill>
              </a:rPr>
              <a:t>To reach net-zero, the supply chain owner and partners are required to purchase additional RECs out in the open market. </a:t>
            </a:r>
          </a:p>
        </p:txBody>
      </p:sp>
    </p:spTree>
    <p:extLst>
      <p:ext uri="{BB962C8B-B14F-4D97-AF65-F5344CB8AC3E}">
        <p14:creationId xmlns:p14="http://schemas.microsoft.com/office/powerpoint/2010/main" val="1633560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F3985-2086-B968-1654-8946C1EF353C}"/>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A891A41-F547-A5E5-6F30-2B7F9E49C341}"/>
              </a:ext>
            </a:extLst>
          </p:cNvPr>
          <p:cNvSpPr/>
          <p:nvPr/>
        </p:nvSpPr>
        <p:spPr>
          <a:xfrm>
            <a:off x="-3" y="647912"/>
            <a:ext cx="5227285"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AC0354-B0C4-F947-9D8D-5516841EC4C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CAF5A7-7878-E742-ED93-F8654395BBDA}"/>
              </a:ext>
            </a:extLst>
          </p:cNvPr>
          <p:cNvSpPr txBox="1"/>
          <p:nvPr/>
        </p:nvSpPr>
        <p:spPr>
          <a:xfrm>
            <a:off x="96691" y="68099"/>
            <a:ext cx="12058757" cy="523220"/>
          </a:xfrm>
          <a:prstGeom prst="rect">
            <a:avLst/>
          </a:prstGeom>
          <a:solidFill>
            <a:srgbClr val="0099CC"/>
          </a:solidFill>
        </p:spPr>
        <p:txBody>
          <a:bodyPr wrap="square" rtlCol="0">
            <a:spAutoFit/>
          </a:bodyPr>
          <a:lstStyle/>
          <a:p>
            <a:r>
              <a:rPr lang="en-US" sz="2800" b="1" dirty="0">
                <a:solidFill>
                  <a:schemeClr val="bg1">
                    <a:lumMod val="95000"/>
                  </a:schemeClr>
                </a:solidFill>
              </a:rPr>
              <a:t> Create a Granular View of GHG Emissions Within Supply Chain Assets</a:t>
            </a:r>
          </a:p>
        </p:txBody>
      </p:sp>
      <p:sp>
        <p:nvSpPr>
          <p:cNvPr id="65" name="AutoShape 2" descr="Cash Pictures, Cash Stock Photos &amp; Images | Depositphotos®">
            <a:extLst>
              <a:ext uri="{FF2B5EF4-FFF2-40B4-BE49-F238E27FC236}">
                <a16:creationId xmlns:a16="http://schemas.microsoft.com/office/drawing/2014/main" id="{B3EE324E-4E4D-EEF1-C250-C4B1CA1C56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5C8FCE09-441C-6AFE-79DD-F559AD4E985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DB26EF1C-6F24-E1B6-9D33-AE177F963E07}"/>
              </a:ext>
            </a:extLst>
          </p:cNvPr>
          <p:cNvSpPr txBox="1"/>
          <p:nvPr/>
        </p:nvSpPr>
        <p:spPr>
          <a:xfrm>
            <a:off x="36552" y="675631"/>
            <a:ext cx="5175074" cy="6124754"/>
          </a:xfrm>
          <a:prstGeom prst="rect">
            <a:avLst/>
          </a:prstGeom>
          <a:solidFill>
            <a:srgbClr val="CCECFF"/>
          </a:solidFill>
        </p:spPr>
        <p:txBody>
          <a:bodyPr wrap="square" rtlCol="0">
            <a:spAutoFit/>
          </a:bodyPr>
          <a:lstStyle/>
          <a:p>
            <a:r>
              <a:rPr lang="en-US" sz="1400" b="1" dirty="0"/>
              <a:t>      </a:t>
            </a:r>
          </a:p>
          <a:p>
            <a:r>
              <a:rPr lang="en-US" sz="1400" b="1" dirty="0"/>
              <a:t>      Accurate Measurement</a:t>
            </a:r>
            <a:r>
              <a:rPr lang="en-US" sz="1400" dirty="0"/>
              <a:t>: Granular data provides precise insights into where emissions are being generated, enabling more effective identification of high-emission sources and hotspots.</a:t>
            </a:r>
          </a:p>
          <a:p>
            <a:endParaRPr lang="en-US" sz="1400" dirty="0"/>
          </a:p>
          <a:p>
            <a:r>
              <a:rPr lang="en-US" sz="1400" b="1" dirty="0"/>
              <a:t>      Targeted Mitigation</a:t>
            </a:r>
            <a:r>
              <a:rPr lang="en-US" sz="1400" dirty="0"/>
              <a:t>: Organizations can develop focused strategies to reduce emissions in specific areas, processes, or facilities, maximizing the impact of reduction efforts.</a:t>
            </a:r>
          </a:p>
          <a:p>
            <a:endParaRPr lang="en-US" sz="1400" dirty="0"/>
          </a:p>
          <a:p>
            <a:r>
              <a:rPr lang="en-US" sz="1400" b="1" dirty="0"/>
              <a:t>       Improved Accountability</a:t>
            </a:r>
            <a:r>
              <a:rPr lang="en-US" sz="1400" dirty="0"/>
              <a:t>: Detailed tracking enhances transparency, holding individual entities or processes accountable for their emissions.</a:t>
            </a:r>
          </a:p>
          <a:p>
            <a:r>
              <a:rPr lang="en-US" sz="1400" dirty="0"/>
              <a:t> </a:t>
            </a:r>
          </a:p>
          <a:p>
            <a:r>
              <a:rPr lang="en-US" sz="1400" b="1" dirty="0"/>
              <a:t>       Enhanced Reporting</a:t>
            </a:r>
            <a:r>
              <a:rPr lang="en-US" sz="1400" dirty="0"/>
              <a:t>: Granular data supports compliance with regulatory standards and enables detailed reporting for stakeholders and customers.</a:t>
            </a:r>
          </a:p>
          <a:p>
            <a:endParaRPr lang="en-US" sz="1400" dirty="0"/>
          </a:p>
          <a:p>
            <a:r>
              <a:rPr lang="en-US" sz="1400" b="1" dirty="0"/>
              <a:t>      Better Decision-Making</a:t>
            </a:r>
            <a:r>
              <a:rPr lang="en-US" sz="1400" dirty="0"/>
              <a:t>: Access to specific data points enables informed decisions about resource allocation, operational changes, or investments in cleaner technologies.</a:t>
            </a:r>
          </a:p>
          <a:p>
            <a:endParaRPr lang="en-US" sz="1400" dirty="0"/>
          </a:p>
          <a:p>
            <a:r>
              <a:rPr lang="en-US" sz="1400" b="1" dirty="0"/>
              <a:t>      Supply Chain Insights</a:t>
            </a:r>
            <a:r>
              <a:rPr lang="en-US" sz="1400" dirty="0"/>
              <a:t>: </a:t>
            </a:r>
            <a:r>
              <a:rPr kumimoji="0" lang="en-US" altLang="en-US" sz="1400" b="0" i="0" u="none" strike="noStrike" cap="none" normalizeH="0" baseline="0" dirty="0">
                <a:ln>
                  <a:noFill/>
                </a:ln>
                <a:solidFill>
                  <a:schemeClr val="tx1"/>
                </a:solidFill>
                <a:effectLst/>
              </a:rPr>
              <a:t>For organizations with complex supply chains, granular data highlights inefficiencies and emissions across each link, enabling end-to-end optimization.</a:t>
            </a:r>
            <a:endParaRPr lang="en-US" sz="1400" dirty="0"/>
          </a:p>
          <a:p>
            <a:endParaRPr lang="en-US" sz="1400" dirty="0"/>
          </a:p>
          <a:p>
            <a:r>
              <a:rPr lang="en-US" sz="1400" b="1" dirty="0"/>
              <a:t>       Supply Facilitates Innovation</a:t>
            </a:r>
            <a:r>
              <a:rPr lang="en-US" sz="1400" dirty="0"/>
              <a:t>: By understanding emissions at a micro level, companies can innovate with targeted solutions, such as improving energy efficiency</a:t>
            </a:r>
          </a:p>
        </p:txBody>
      </p:sp>
      <p:sp>
        <p:nvSpPr>
          <p:cNvPr id="18" name="TextBox 17">
            <a:extLst>
              <a:ext uri="{FF2B5EF4-FFF2-40B4-BE49-F238E27FC236}">
                <a16:creationId xmlns:a16="http://schemas.microsoft.com/office/drawing/2014/main" id="{D48FE255-5DDC-7106-D628-3AB2FEF0403B}"/>
              </a:ext>
            </a:extLst>
          </p:cNvPr>
          <p:cNvSpPr txBox="1"/>
          <p:nvPr/>
        </p:nvSpPr>
        <p:spPr>
          <a:xfrm>
            <a:off x="5847347" y="780600"/>
            <a:ext cx="4782881" cy="400110"/>
          </a:xfrm>
          <a:prstGeom prst="rect">
            <a:avLst/>
          </a:prstGeom>
          <a:noFill/>
        </p:spPr>
        <p:txBody>
          <a:bodyPr wrap="square" rtlCol="0">
            <a:spAutoFit/>
          </a:bodyPr>
          <a:lstStyle/>
          <a:p>
            <a:pPr algn="ctr"/>
            <a:r>
              <a:rPr lang="en-US" sz="2000" b="1" dirty="0"/>
              <a:t>Digital Twin GHG Emissions Tracking View</a:t>
            </a:r>
          </a:p>
        </p:txBody>
      </p:sp>
      <p:sp>
        <p:nvSpPr>
          <p:cNvPr id="2" name="Oval 1">
            <a:extLst>
              <a:ext uri="{FF2B5EF4-FFF2-40B4-BE49-F238E27FC236}">
                <a16:creationId xmlns:a16="http://schemas.microsoft.com/office/drawing/2014/main" id="{E7EF2A54-5AB3-8B79-65EA-CCCF10A8542D}"/>
              </a:ext>
            </a:extLst>
          </p:cNvPr>
          <p:cNvSpPr/>
          <p:nvPr/>
        </p:nvSpPr>
        <p:spPr>
          <a:xfrm>
            <a:off x="89819" y="931627"/>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sp>
        <p:nvSpPr>
          <p:cNvPr id="3" name="Oval 2">
            <a:extLst>
              <a:ext uri="{FF2B5EF4-FFF2-40B4-BE49-F238E27FC236}">
                <a16:creationId xmlns:a16="http://schemas.microsoft.com/office/drawing/2014/main" id="{0109F50E-AEBB-317A-8C41-3156719877B0}"/>
              </a:ext>
            </a:extLst>
          </p:cNvPr>
          <p:cNvSpPr/>
          <p:nvPr/>
        </p:nvSpPr>
        <p:spPr>
          <a:xfrm>
            <a:off x="93100" y="181970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6" name="Oval 5">
            <a:extLst>
              <a:ext uri="{FF2B5EF4-FFF2-40B4-BE49-F238E27FC236}">
                <a16:creationId xmlns:a16="http://schemas.microsoft.com/office/drawing/2014/main" id="{EA9FBB6F-4B3B-1A0A-605D-087BBC3FAE3F}"/>
              </a:ext>
            </a:extLst>
          </p:cNvPr>
          <p:cNvSpPr/>
          <p:nvPr/>
        </p:nvSpPr>
        <p:spPr>
          <a:xfrm>
            <a:off x="105609" y="2654920"/>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9" name="Oval 8">
            <a:extLst>
              <a:ext uri="{FF2B5EF4-FFF2-40B4-BE49-F238E27FC236}">
                <a16:creationId xmlns:a16="http://schemas.microsoft.com/office/drawing/2014/main" id="{1A7ADF8A-FEAC-E90C-998F-C389C5F29AF0}"/>
              </a:ext>
            </a:extLst>
          </p:cNvPr>
          <p:cNvSpPr/>
          <p:nvPr/>
        </p:nvSpPr>
        <p:spPr>
          <a:xfrm>
            <a:off x="93100" y="3503817"/>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2" name="Oval 11">
            <a:extLst>
              <a:ext uri="{FF2B5EF4-FFF2-40B4-BE49-F238E27FC236}">
                <a16:creationId xmlns:a16="http://schemas.microsoft.com/office/drawing/2014/main" id="{206614FB-E973-9D1F-0198-1FEB0A5F2120}"/>
              </a:ext>
            </a:extLst>
          </p:cNvPr>
          <p:cNvSpPr/>
          <p:nvPr/>
        </p:nvSpPr>
        <p:spPr>
          <a:xfrm>
            <a:off x="93100" y="435203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3" name="Oval 12">
            <a:extLst>
              <a:ext uri="{FF2B5EF4-FFF2-40B4-BE49-F238E27FC236}">
                <a16:creationId xmlns:a16="http://schemas.microsoft.com/office/drawing/2014/main" id="{53540101-276F-484B-8CC5-954160019840}"/>
              </a:ext>
            </a:extLst>
          </p:cNvPr>
          <p:cNvSpPr/>
          <p:nvPr/>
        </p:nvSpPr>
        <p:spPr>
          <a:xfrm>
            <a:off x="89820" y="520025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21" name="Rectangle 20">
            <a:extLst>
              <a:ext uri="{FF2B5EF4-FFF2-40B4-BE49-F238E27FC236}">
                <a16:creationId xmlns:a16="http://schemas.microsoft.com/office/drawing/2014/main" id="{3995FB32-B541-7D44-1F8B-FC0BD3E05A99}"/>
              </a:ext>
            </a:extLst>
          </p:cNvPr>
          <p:cNvSpPr/>
          <p:nvPr/>
        </p:nvSpPr>
        <p:spPr>
          <a:xfrm>
            <a:off x="9886316" y="1215299"/>
            <a:ext cx="1744712" cy="2740271"/>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171C189-44AA-BF1D-D79A-855847AE0218}"/>
              </a:ext>
            </a:extLst>
          </p:cNvPr>
          <p:cNvGrpSpPr/>
          <p:nvPr/>
        </p:nvGrpSpPr>
        <p:grpSpPr>
          <a:xfrm>
            <a:off x="10981461" y="1498866"/>
            <a:ext cx="677943" cy="2484670"/>
            <a:chOff x="1047209" y="2870716"/>
            <a:chExt cx="834255" cy="2484670"/>
          </a:xfrm>
        </p:grpSpPr>
        <p:sp>
          <p:nvSpPr>
            <p:cNvPr id="23" name="TextBox 22">
              <a:extLst>
                <a:ext uri="{FF2B5EF4-FFF2-40B4-BE49-F238E27FC236}">
                  <a16:creationId xmlns:a16="http://schemas.microsoft.com/office/drawing/2014/main" id="{2A9FC801-521F-D8DD-A953-57DDF45FBEEF}"/>
                </a:ext>
              </a:extLst>
            </p:cNvPr>
            <p:cNvSpPr txBox="1"/>
            <p:nvPr/>
          </p:nvSpPr>
          <p:spPr>
            <a:xfrm>
              <a:off x="1324692" y="3835871"/>
              <a:ext cx="489813" cy="230832"/>
            </a:xfrm>
            <a:prstGeom prst="rect">
              <a:avLst/>
            </a:prstGeom>
            <a:noFill/>
          </p:spPr>
          <p:txBody>
            <a:bodyPr wrap="square" rtlCol="0">
              <a:spAutoFit/>
            </a:bodyPr>
            <a:lstStyle/>
            <a:p>
              <a:pPr algn="r"/>
              <a:r>
                <a:rPr lang="en-US" sz="900" b="1" dirty="0"/>
                <a:t>45.4</a:t>
              </a:r>
            </a:p>
          </p:txBody>
        </p:sp>
        <p:sp>
          <p:nvSpPr>
            <p:cNvPr id="24" name="TextBox 23">
              <a:extLst>
                <a:ext uri="{FF2B5EF4-FFF2-40B4-BE49-F238E27FC236}">
                  <a16:creationId xmlns:a16="http://schemas.microsoft.com/office/drawing/2014/main" id="{165478DF-CAF7-E02C-B78D-E66162CB2A02}"/>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25" name="TextBox 24">
              <a:extLst>
                <a:ext uri="{FF2B5EF4-FFF2-40B4-BE49-F238E27FC236}">
                  <a16:creationId xmlns:a16="http://schemas.microsoft.com/office/drawing/2014/main" id="{3CBDA4E9-B342-5F82-92A8-2192CB21DF5E}"/>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27" name="TextBox 26">
              <a:extLst>
                <a:ext uri="{FF2B5EF4-FFF2-40B4-BE49-F238E27FC236}">
                  <a16:creationId xmlns:a16="http://schemas.microsoft.com/office/drawing/2014/main" id="{FF5EF30A-5E69-2F19-D1E3-5CF81AE09EC2}"/>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28" name="TextBox 27">
              <a:extLst>
                <a:ext uri="{FF2B5EF4-FFF2-40B4-BE49-F238E27FC236}">
                  <a16:creationId xmlns:a16="http://schemas.microsoft.com/office/drawing/2014/main" id="{EE7AC2DB-54FF-86EC-410B-D396AB2E40FE}"/>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0" name="TextBox 29">
              <a:extLst>
                <a:ext uri="{FF2B5EF4-FFF2-40B4-BE49-F238E27FC236}">
                  <a16:creationId xmlns:a16="http://schemas.microsoft.com/office/drawing/2014/main" id="{4416DF5C-898C-9D89-6C07-C146402A4D97}"/>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 name="TextBox 30">
              <a:extLst>
                <a:ext uri="{FF2B5EF4-FFF2-40B4-BE49-F238E27FC236}">
                  <a16:creationId xmlns:a16="http://schemas.microsoft.com/office/drawing/2014/main" id="{48E6A560-5685-597C-F08B-86AA3CA280EC}"/>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2" name="TextBox 31">
              <a:extLst>
                <a:ext uri="{FF2B5EF4-FFF2-40B4-BE49-F238E27FC236}">
                  <a16:creationId xmlns:a16="http://schemas.microsoft.com/office/drawing/2014/main" id="{26CDCB1A-2F07-6DCB-55CF-ED48AF3CF836}"/>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4" name="TextBox 33">
              <a:extLst>
                <a:ext uri="{FF2B5EF4-FFF2-40B4-BE49-F238E27FC236}">
                  <a16:creationId xmlns:a16="http://schemas.microsoft.com/office/drawing/2014/main" id="{42DFD084-6B85-B5E4-EDCE-59EE9CB0B82F}"/>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6" name="TextBox 35">
            <a:extLst>
              <a:ext uri="{FF2B5EF4-FFF2-40B4-BE49-F238E27FC236}">
                <a16:creationId xmlns:a16="http://schemas.microsoft.com/office/drawing/2014/main" id="{89E8C246-1070-5F0C-8924-D44399D5260B}"/>
              </a:ext>
            </a:extLst>
          </p:cNvPr>
          <p:cNvSpPr txBox="1"/>
          <p:nvPr/>
        </p:nvSpPr>
        <p:spPr>
          <a:xfrm>
            <a:off x="9835758" y="1232410"/>
            <a:ext cx="3748032" cy="230832"/>
          </a:xfrm>
          <a:prstGeom prst="rect">
            <a:avLst/>
          </a:prstGeom>
          <a:noFill/>
          <a:scene3d>
            <a:camera prst="orthographicFront"/>
            <a:lightRig rig="threePt" dir="t"/>
          </a:scene3d>
          <a:sp3d>
            <a:bevelT w="152400" h="50800" prst="softRound"/>
          </a:sp3d>
        </p:spPr>
        <p:txBody>
          <a:bodyPr wrap="square" rtlCol="0">
            <a:spAutoFit/>
          </a:bodyPr>
          <a:lstStyle/>
          <a:p>
            <a:r>
              <a:rPr lang="en-US" sz="900" b="1" dirty="0"/>
              <a:t>DT Model Baseline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sp>
        <p:nvSpPr>
          <p:cNvPr id="37" name="TextBox 36">
            <a:extLst>
              <a:ext uri="{FF2B5EF4-FFF2-40B4-BE49-F238E27FC236}">
                <a16:creationId xmlns:a16="http://schemas.microsoft.com/office/drawing/2014/main" id="{439BE3DB-BCE1-3B9D-FC52-AA19C9FFF6FC}"/>
              </a:ext>
            </a:extLst>
          </p:cNvPr>
          <p:cNvSpPr txBox="1"/>
          <p:nvPr/>
        </p:nvSpPr>
        <p:spPr>
          <a:xfrm>
            <a:off x="9976850" y="3731304"/>
            <a:ext cx="786887" cy="230832"/>
          </a:xfrm>
          <a:prstGeom prst="rect">
            <a:avLst/>
          </a:prstGeom>
          <a:noFill/>
        </p:spPr>
        <p:txBody>
          <a:bodyPr wrap="square" rtlCol="0">
            <a:spAutoFit/>
          </a:bodyPr>
          <a:lstStyle/>
          <a:p>
            <a:r>
              <a:rPr lang="en-US" sz="900" b="1" dirty="0"/>
              <a:t>Total</a:t>
            </a:r>
          </a:p>
        </p:txBody>
      </p:sp>
      <p:grpSp>
        <p:nvGrpSpPr>
          <p:cNvPr id="39" name="Group 38">
            <a:extLst>
              <a:ext uri="{FF2B5EF4-FFF2-40B4-BE49-F238E27FC236}">
                <a16:creationId xmlns:a16="http://schemas.microsoft.com/office/drawing/2014/main" id="{E86E2E70-AE3F-70E1-ED3D-0C1D6E3253C6}"/>
              </a:ext>
            </a:extLst>
          </p:cNvPr>
          <p:cNvGrpSpPr/>
          <p:nvPr/>
        </p:nvGrpSpPr>
        <p:grpSpPr>
          <a:xfrm>
            <a:off x="10029821" y="1470489"/>
            <a:ext cx="2488337" cy="2209876"/>
            <a:chOff x="116435" y="3163661"/>
            <a:chExt cx="2699133" cy="2209876"/>
          </a:xfrm>
        </p:grpSpPr>
        <p:grpSp>
          <p:nvGrpSpPr>
            <p:cNvPr id="40" name="Group 39">
              <a:extLst>
                <a:ext uri="{FF2B5EF4-FFF2-40B4-BE49-F238E27FC236}">
                  <a16:creationId xmlns:a16="http://schemas.microsoft.com/office/drawing/2014/main" id="{F1FB8FCD-0BF7-EF4A-799C-3F89181389C9}"/>
                </a:ext>
              </a:extLst>
            </p:cNvPr>
            <p:cNvGrpSpPr/>
            <p:nvPr/>
          </p:nvGrpSpPr>
          <p:grpSpPr>
            <a:xfrm>
              <a:off x="116435" y="3163661"/>
              <a:ext cx="2699133" cy="1897575"/>
              <a:chOff x="51410" y="2261711"/>
              <a:chExt cx="2699133" cy="1897575"/>
            </a:xfrm>
          </p:grpSpPr>
          <p:sp>
            <p:nvSpPr>
              <p:cNvPr id="42" name="TextBox 41">
                <a:extLst>
                  <a:ext uri="{FF2B5EF4-FFF2-40B4-BE49-F238E27FC236}">
                    <a16:creationId xmlns:a16="http://schemas.microsoft.com/office/drawing/2014/main" id="{317BE731-7269-30E3-4166-F5055EA80A32}"/>
                  </a:ext>
                </a:extLst>
              </p:cNvPr>
              <p:cNvSpPr txBox="1"/>
              <p:nvPr/>
            </p:nvSpPr>
            <p:spPr>
              <a:xfrm>
                <a:off x="51410" y="2459313"/>
                <a:ext cx="2332582" cy="230832"/>
              </a:xfrm>
              <a:prstGeom prst="rect">
                <a:avLst/>
              </a:prstGeom>
              <a:noFill/>
            </p:spPr>
            <p:txBody>
              <a:bodyPr wrap="square" rtlCol="0">
                <a:spAutoFit/>
              </a:bodyPr>
              <a:lstStyle/>
              <a:p>
                <a:r>
                  <a:rPr lang="en-US" sz="900" dirty="0"/>
                  <a:t>Coffee supplier</a:t>
                </a:r>
              </a:p>
            </p:txBody>
          </p:sp>
          <p:sp>
            <p:nvSpPr>
              <p:cNvPr id="43" name="TextBox 42">
                <a:extLst>
                  <a:ext uri="{FF2B5EF4-FFF2-40B4-BE49-F238E27FC236}">
                    <a16:creationId xmlns:a16="http://schemas.microsoft.com/office/drawing/2014/main" id="{9F9F6818-DFF9-9762-99A2-2CC3F5FB60A8}"/>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44" name="TextBox 43">
                <a:extLst>
                  <a:ext uri="{FF2B5EF4-FFF2-40B4-BE49-F238E27FC236}">
                    <a16:creationId xmlns:a16="http://schemas.microsoft.com/office/drawing/2014/main" id="{4FAA94B4-E03B-C31E-27AB-C15CA1ED368F}"/>
                  </a:ext>
                </a:extLst>
              </p:cNvPr>
              <p:cNvSpPr txBox="1"/>
              <p:nvPr/>
            </p:nvSpPr>
            <p:spPr>
              <a:xfrm>
                <a:off x="54462" y="2261711"/>
                <a:ext cx="2437294" cy="230832"/>
              </a:xfrm>
              <a:prstGeom prst="rect">
                <a:avLst/>
              </a:prstGeom>
              <a:noFill/>
            </p:spPr>
            <p:txBody>
              <a:bodyPr wrap="square" rtlCol="0">
                <a:spAutoFit/>
              </a:bodyPr>
              <a:lstStyle/>
              <a:p>
                <a:r>
                  <a:rPr lang="en-US" sz="900" dirty="0"/>
                  <a:t>Manuf. of coffee bags</a:t>
                </a:r>
              </a:p>
            </p:txBody>
          </p:sp>
          <p:sp>
            <p:nvSpPr>
              <p:cNvPr id="46" name="TextBox 45">
                <a:extLst>
                  <a:ext uri="{FF2B5EF4-FFF2-40B4-BE49-F238E27FC236}">
                    <a16:creationId xmlns:a16="http://schemas.microsoft.com/office/drawing/2014/main" id="{6B4F609C-E985-8333-5DF6-0E25FE5BD235}"/>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47" name="TextBox 46">
                <a:extLst>
                  <a:ext uri="{FF2B5EF4-FFF2-40B4-BE49-F238E27FC236}">
                    <a16:creationId xmlns:a16="http://schemas.microsoft.com/office/drawing/2014/main" id="{53F7D565-EC6A-944C-C5AC-6E4D8D9FB9D6}"/>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48" name="TextBox 47">
                <a:extLst>
                  <a:ext uri="{FF2B5EF4-FFF2-40B4-BE49-F238E27FC236}">
                    <a16:creationId xmlns:a16="http://schemas.microsoft.com/office/drawing/2014/main" id="{188B804E-8AD4-6FE5-9CDE-405212BE3932}"/>
                  </a:ext>
                </a:extLst>
              </p:cNvPr>
              <p:cNvSpPr txBox="1"/>
              <p:nvPr/>
            </p:nvSpPr>
            <p:spPr>
              <a:xfrm>
                <a:off x="51410" y="2676710"/>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49" name="TextBox 48">
                <a:extLst>
                  <a:ext uri="{FF2B5EF4-FFF2-40B4-BE49-F238E27FC236}">
                    <a16:creationId xmlns:a16="http://schemas.microsoft.com/office/drawing/2014/main" id="{99E09203-7E24-AD13-84E5-6023A877AAA5}"/>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50" name="TextBox 49">
                <a:extLst>
                  <a:ext uri="{FF2B5EF4-FFF2-40B4-BE49-F238E27FC236}">
                    <a16:creationId xmlns:a16="http://schemas.microsoft.com/office/drawing/2014/main" id="{7057C13C-5F55-86A3-D888-955B77FEE5BE}"/>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51" name="TextBox 50">
                <a:extLst>
                  <a:ext uri="{FF2B5EF4-FFF2-40B4-BE49-F238E27FC236}">
                    <a16:creationId xmlns:a16="http://schemas.microsoft.com/office/drawing/2014/main" id="{1A0C55BD-F757-0EBE-762F-5A3C08E4E3E3}"/>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41" name="TextBox 40">
              <a:extLst>
                <a:ext uri="{FF2B5EF4-FFF2-40B4-BE49-F238E27FC236}">
                  <a16:creationId xmlns:a16="http://schemas.microsoft.com/office/drawing/2014/main" id="{A2319B58-BBAD-FC88-3C3F-2FB3C102F036}"/>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cxnSp>
        <p:nvCxnSpPr>
          <p:cNvPr id="53" name="Straight Connector 52">
            <a:extLst>
              <a:ext uri="{FF2B5EF4-FFF2-40B4-BE49-F238E27FC236}">
                <a16:creationId xmlns:a16="http://schemas.microsoft.com/office/drawing/2014/main" id="{0F17648B-3F50-204D-7B6A-A211CB2F01E5}"/>
              </a:ext>
            </a:extLst>
          </p:cNvPr>
          <p:cNvCxnSpPr>
            <a:cxnSpLocks/>
          </p:cNvCxnSpPr>
          <p:nvPr/>
        </p:nvCxnSpPr>
        <p:spPr>
          <a:xfrm flipV="1">
            <a:off x="9929760" y="145239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DCAF23-6386-2637-B943-3F2F645E8399}"/>
              </a:ext>
            </a:extLst>
          </p:cNvPr>
          <p:cNvCxnSpPr>
            <a:cxnSpLocks/>
          </p:cNvCxnSpPr>
          <p:nvPr/>
        </p:nvCxnSpPr>
        <p:spPr>
          <a:xfrm flipV="1">
            <a:off x="9929760" y="1866616"/>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72F8BE-60F0-63FE-50DE-ACBB4723D854}"/>
              </a:ext>
            </a:extLst>
          </p:cNvPr>
          <p:cNvCxnSpPr>
            <a:cxnSpLocks/>
          </p:cNvCxnSpPr>
          <p:nvPr/>
        </p:nvCxnSpPr>
        <p:spPr>
          <a:xfrm flipV="1">
            <a:off x="9950110" y="23436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3033A1-CEB4-F931-0A23-6D43EE918B50}"/>
              </a:ext>
            </a:extLst>
          </p:cNvPr>
          <p:cNvCxnSpPr>
            <a:cxnSpLocks/>
          </p:cNvCxnSpPr>
          <p:nvPr/>
        </p:nvCxnSpPr>
        <p:spPr>
          <a:xfrm flipV="1">
            <a:off x="9950110" y="2667724"/>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BC363E4-FBA0-F780-36C9-5EF416EA660B}"/>
              </a:ext>
            </a:extLst>
          </p:cNvPr>
          <p:cNvCxnSpPr>
            <a:cxnSpLocks/>
          </p:cNvCxnSpPr>
          <p:nvPr/>
        </p:nvCxnSpPr>
        <p:spPr>
          <a:xfrm flipV="1">
            <a:off x="9974074" y="3142200"/>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7AF76D-53F3-82C3-5C9E-FE8F99E6F7D7}"/>
              </a:ext>
            </a:extLst>
          </p:cNvPr>
          <p:cNvCxnSpPr>
            <a:cxnSpLocks/>
          </p:cNvCxnSpPr>
          <p:nvPr/>
        </p:nvCxnSpPr>
        <p:spPr>
          <a:xfrm flipV="1">
            <a:off x="9981478" y="3390852"/>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72935F5-A2DE-AA48-1C01-667935DEA4DC}"/>
              </a:ext>
            </a:extLst>
          </p:cNvPr>
          <p:cNvCxnSpPr>
            <a:cxnSpLocks/>
          </p:cNvCxnSpPr>
          <p:nvPr/>
        </p:nvCxnSpPr>
        <p:spPr>
          <a:xfrm flipV="1">
            <a:off x="9988026" y="1685746"/>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7E28D4-07EF-8359-074B-A750E454CE82}"/>
              </a:ext>
            </a:extLst>
          </p:cNvPr>
          <p:cNvCxnSpPr>
            <a:cxnSpLocks/>
          </p:cNvCxnSpPr>
          <p:nvPr/>
        </p:nvCxnSpPr>
        <p:spPr>
          <a:xfrm flipV="1">
            <a:off x="9967153" y="3700513"/>
            <a:ext cx="1585191" cy="6817"/>
          </a:xfrm>
          <a:prstGeom prst="line">
            <a:avLst/>
          </a:prstGeom>
        </p:spPr>
        <p:style>
          <a:lnRef idx="1">
            <a:schemeClr val="accent1"/>
          </a:lnRef>
          <a:fillRef idx="0">
            <a:schemeClr val="accent1"/>
          </a:fillRef>
          <a:effectRef idx="0">
            <a:schemeClr val="accent1"/>
          </a:effectRef>
          <a:fontRef idx="minor">
            <a:schemeClr val="tx1"/>
          </a:fontRef>
        </p:style>
      </p:cxnSp>
      <p:sp>
        <p:nvSpPr>
          <p:cNvPr id="7168" name="TextBox 7167">
            <a:extLst>
              <a:ext uri="{FF2B5EF4-FFF2-40B4-BE49-F238E27FC236}">
                <a16:creationId xmlns:a16="http://schemas.microsoft.com/office/drawing/2014/main" id="{A5470C32-1071-F1D0-3B00-B92AC3441D4F}"/>
              </a:ext>
            </a:extLst>
          </p:cNvPr>
          <p:cNvSpPr txBox="1"/>
          <p:nvPr/>
        </p:nvSpPr>
        <p:spPr>
          <a:xfrm>
            <a:off x="11265393" y="2157062"/>
            <a:ext cx="378090" cy="230832"/>
          </a:xfrm>
          <a:prstGeom prst="rect">
            <a:avLst/>
          </a:prstGeom>
          <a:noFill/>
        </p:spPr>
        <p:txBody>
          <a:bodyPr wrap="square" rtlCol="0">
            <a:spAutoFit/>
          </a:bodyPr>
          <a:lstStyle/>
          <a:p>
            <a:r>
              <a:rPr lang="en-US" sz="900" b="1" dirty="0"/>
              <a:t> .94</a:t>
            </a:r>
          </a:p>
        </p:txBody>
      </p:sp>
      <p:sp>
        <p:nvSpPr>
          <p:cNvPr id="7169" name="Rectangle 7168">
            <a:extLst>
              <a:ext uri="{FF2B5EF4-FFF2-40B4-BE49-F238E27FC236}">
                <a16:creationId xmlns:a16="http://schemas.microsoft.com/office/drawing/2014/main" id="{638E4EBC-E531-816A-0C10-3385332B011F}"/>
              </a:ext>
            </a:extLst>
          </p:cNvPr>
          <p:cNvSpPr/>
          <p:nvPr/>
        </p:nvSpPr>
        <p:spPr>
          <a:xfrm>
            <a:off x="7269518" y="3345546"/>
            <a:ext cx="1878130" cy="1939139"/>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2" name="TextBox 7171">
            <a:extLst>
              <a:ext uri="{FF2B5EF4-FFF2-40B4-BE49-F238E27FC236}">
                <a16:creationId xmlns:a16="http://schemas.microsoft.com/office/drawing/2014/main" id="{627DF700-8B43-7BFA-70F4-96841F2977BA}"/>
              </a:ext>
            </a:extLst>
          </p:cNvPr>
          <p:cNvSpPr txBox="1"/>
          <p:nvPr/>
        </p:nvSpPr>
        <p:spPr>
          <a:xfrm>
            <a:off x="7302847" y="3591692"/>
            <a:ext cx="1279227" cy="1061829"/>
          </a:xfrm>
          <a:prstGeom prst="rect">
            <a:avLst/>
          </a:prstGeom>
          <a:noFill/>
        </p:spPr>
        <p:txBody>
          <a:bodyPr wrap="square" rtlCol="0">
            <a:spAutoFit/>
          </a:bodyPr>
          <a:lstStyle/>
          <a:p>
            <a:r>
              <a:rPr lang="en-US" sz="900" dirty="0"/>
              <a:t> Heating</a:t>
            </a:r>
          </a:p>
          <a:p>
            <a:r>
              <a:rPr lang="en-US" sz="900" dirty="0"/>
              <a:t>      - air</a:t>
            </a:r>
          </a:p>
          <a:p>
            <a:r>
              <a:rPr lang="en-US" sz="900" dirty="0"/>
              <a:t>      - water</a:t>
            </a:r>
          </a:p>
          <a:p>
            <a:r>
              <a:rPr lang="en-US" sz="900" dirty="0"/>
              <a:t>      - drying</a:t>
            </a:r>
          </a:p>
          <a:p>
            <a:r>
              <a:rPr lang="en-US" sz="900" dirty="0"/>
              <a:t>      - humidity control</a:t>
            </a:r>
          </a:p>
          <a:p>
            <a:endParaRPr lang="en-US" sz="900" dirty="0"/>
          </a:p>
          <a:p>
            <a:endParaRPr lang="en-US" sz="900" dirty="0"/>
          </a:p>
        </p:txBody>
      </p:sp>
      <p:sp>
        <p:nvSpPr>
          <p:cNvPr id="7173" name="TextBox 7172">
            <a:extLst>
              <a:ext uri="{FF2B5EF4-FFF2-40B4-BE49-F238E27FC236}">
                <a16:creationId xmlns:a16="http://schemas.microsoft.com/office/drawing/2014/main" id="{E60513C3-721A-25D1-06F2-B47A5BDA2091}"/>
              </a:ext>
            </a:extLst>
          </p:cNvPr>
          <p:cNvSpPr txBox="1"/>
          <p:nvPr/>
        </p:nvSpPr>
        <p:spPr>
          <a:xfrm>
            <a:off x="7395781" y="3330560"/>
            <a:ext cx="1600318" cy="230832"/>
          </a:xfrm>
          <a:prstGeom prst="rect">
            <a:avLst/>
          </a:prstGeom>
          <a:noFill/>
        </p:spPr>
        <p:txBody>
          <a:bodyPr wrap="square" rtlCol="0">
            <a:spAutoFit/>
          </a:bodyPr>
          <a:lstStyle/>
          <a:p>
            <a:r>
              <a:rPr lang="en-US" sz="900" dirty="0"/>
              <a:t>Warehouse ops (</a:t>
            </a:r>
            <a:r>
              <a:rPr lang="en-US" sz="900" dirty="0" err="1"/>
              <a:t>mtons</a:t>
            </a:r>
            <a:r>
              <a:rPr lang="en-US" sz="900" dirty="0"/>
              <a:t> CO2)</a:t>
            </a:r>
          </a:p>
        </p:txBody>
      </p:sp>
      <p:cxnSp>
        <p:nvCxnSpPr>
          <p:cNvPr id="7174" name="Straight Connector 7173">
            <a:extLst>
              <a:ext uri="{FF2B5EF4-FFF2-40B4-BE49-F238E27FC236}">
                <a16:creationId xmlns:a16="http://schemas.microsoft.com/office/drawing/2014/main" id="{0250EB28-5F11-26AA-A02D-3E8D2272211A}"/>
              </a:ext>
            </a:extLst>
          </p:cNvPr>
          <p:cNvCxnSpPr>
            <a:cxnSpLocks/>
          </p:cNvCxnSpPr>
          <p:nvPr/>
        </p:nvCxnSpPr>
        <p:spPr>
          <a:xfrm flipV="1">
            <a:off x="7325553" y="4352036"/>
            <a:ext cx="1762788" cy="10630"/>
          </a:xfrm>
          <a:prstGeom prst="line">
            <a:avLst/>
          </a:prstGeom>
        </p:spPr>
        <p:style>
          <a:lnRef idx="1">
            <a:schemeClr val="accent1"/>
          </a:lnRef>
          <a:fillRef idx="0">
            <a:schemeClr val="accent1"/>
          </a:fillRef>
          <a:effectRef idx="0">
            <a:schemeClr val="accent1"/>
          </a:effectRef>
          <a:fontRef idx="minor">
            <a:schemeClr val="tx1"/>
          </a:fontRef>
        </p:style>
      </p:cxnSp>
      <p:sp>
        <p:nvSpPr>
          <p:cNvPr id="7178" name="TextBox 7177">
            <a:extLst>
              <a:ext uri="{FF2B5EF4-FFF2-40B4-BE49-F238E27FC236}">
                <a16:creationId xmlns:a16="http://schemas.microsoft.com/office/drawing/2014/main" id="{F794585C-F1E4-B20B-05D9-1FE0CC18C688}"/>
              </a:ext>
            </a:extLst>
          </p:cNvPr>
          <p:cNvSpPr txBox="1"/>
          <p:nvPr/>
        </p:nvSpPr>
        <p:spPr>
          <a:xfrm>
            <a:off x="7284991" y="4403396"/>
            <a:ext cx="1297083" cy="784830"/>
          </a:xfrm>
          <a:prstGeom prst="rect">
            <a:avLst/>
          </a:prstGeom>
          <a:noFill/>
        </p:spPr>
        <p:txBody>
          <a:bodyPr wrap="square" rtlCol="0">
            <a:spAutoFit/>
          </a:bodyPr>
          <a:lstStyle/>
          <a:p>
            <a:r>
              <a:rPr lang="en-US" sz="900" dirty="0"/>
              <a:t>Cooling </a:t>
            </a:r>
          </a:p>
          <a:p>
            <a:r>
              <a:rPr lang="en-US" sz="900" dirty="0"/>
              <a:t>       - air</a:t>
            </a:r>
          </a:p>
          <a:p>
            <a:r>
              <a:rPr lang="en-US" sz="900" dirty="0"/>
              <a:t>       - humidity</a:t>
            </a:r>
          </a:p>
          <a:p>
            <a:r>
              <a:rPr lang="en-US" sz="900" dirty="0"/>
              <a:t>       - water</a:t>
            </a:r>
          </a:p>
          <a:p>
            <a:endParaRPr lang="en-US" sz="900" dirty="0"/>
          </a:p>
        </p:txBody>
      </p:sp>
      <p:cxnSp>
        <p:nvCxnSpPr>
          <p:cNvPr id="5" name="Connector: Elbow 4">
            <a:extLst>
              <a:ext uri="{FF2B5EF4-FFF2-40B4-BE49-F238E27FC236}">
                <a16:creationId xmlns:a16="http://schemas.microsoft.com/office/drawing/2014/main" id="{44A26EC0-E83B-B89E-61B5-CAEFE5CDA8EF}"/>
              </a:ext>
            </a:extLst>
          </p:cNvPr>
          <p:cNvCxnSpPr>
            <a:cxnSpLocks/>
            <a:stCxn id="21" idx="1"/>
            <a:endCxn id="7169" idx="3"/>
          </p:cNvCxnSpPr>
          <p:nvPr/>
        </p:nvCxnSpPr>
        <p:spPr>
          <a:xfrm rot="10800000" flipV="1">
            <a:off x="9147648" y="2585434"/>
            <a:ext cx="738668" cy="17296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8A96AD5-0126-7D02-EFAC-56B82163F955}"/>
              </a:ext>
            </a:extLst>
          </p:cNvPr>
          <p:cNvSpPr/>
          <p:nvPr/>
        </p:nvSpPr>
        <p:spPr>
          <a:xfrm>
            <a:off x="89821" y="607532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endParaRPr lang="en-US" dirty="0">
              <a:solidFill>
                <a:schemeClr val="tx1"/>
              </a:solidFill>
            </a:endParaRPr>
          </a:p>
        </p:txBody>
      </p:sp>
      <p:sp>
        <p:nvSpPr>
          <p:cNvPr id="35" name="TextBox 34">
            <a:extLst>
              <a:ext uri="{FF2B5EF4-FFF2-40B4-BE49-F238E27FC236}">
                <a16:creationId xmlns:a16="http://schemas.microsoft.com/office/drawing/2014/main" id="{B712B20C-7586-E6D4-4EA1-98E46AE56097}"/>
              </a:ext>
            </a:extLst>
          </p:cNvPr>
          <p:cNvSpPr txBox="1"/>
          <p:nvPr/>
        </p:nvSpPr>
        <p:spPr>
          <a:xfrm>
            <a:off x="5362680" y="1642566"/>
            <a:ext cx="3974430" cy="800219"/>
          </a:xfrm>
          <a:prstGeom prst="rect">
            <a:avLst/>
          </a:prstGeom>
          <a:noFill/>
        </p:spPr>
        <p:txBody>
          <a:bodyPr wrap="square" rtlCol="0">
            <a:spAutoFit/>
          </a:bodyPr>
          <a:lstStyle/>
          <a:p>
            <a:r>
              <a:rPr lang="en-US" sz="1400" dirty="0"/>
              <a:t>Granular views help establish detailed baselines for emissions, making it easier to measure progress and adjust strategies dynamically</a:t>
            </a:r>
            <a:r>
              <a:rPr lang="en-US" sz="1800" dirty="0"/>
              <a:t>.</a:t>
            </a:r>
            <a:endParaRPr lang="en-US" dirty="0"/>
          </a:p>
        </p:txBody>
      </p:sp>
      <p:cxnSp>
        <p:nvCxnSpPr>
          <p:cNvPr id="45" name="Connector: Elbow 44">
            <a:extLst>
              <a:ext uri="{FF2B5EF4-FFF2-40B4-BE49-F238E27FC236}">
                <a16:creationId xmlns:a16="http://schemas.microsoft.com/office/drawing/2014/main" id="{2B3D8A44-2032-4F82-6229-37DE6FC513C2}"/>
              </a:ext>
            </a:extLst>
          </p:cNvPr>
          <p:cNvCxnSpPr>
            <a:cxnSpLocks/>
            <a:stCxn id="35" idx="2"/>
            <a:endCxn id="7173" idx="0"/>
          </p:cNvCxnSpPr>
          <p:nvPr/>
        </p:nvCxnSpPr>
        <p:spPr>
          <a:xfrm rot="16200000" flipH="1">
            <a:off x="7329030" y="2463649"/>
            <a:ext cx="887775" cy="8460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184" name="TextBox 7183">
            <a:extLst>
              <a:ext uri="{FF2B5EF4-FFF2-40B4-BE49-F238E27FC236}">
                <a16:creationId xmlns:a16="http://schemas.microsoft.com/office/drawing/2014/main" id="{F1117809-0412-1369-7C1A-47A84A99CC73}"/>
              </a:ext>
            </a:extLst>
          </p:cNvPr>
          <p:cNvSpPr txBox="1"/>
          <p:nvPr/>
        </p:nvSpPr>
        <p:spPr>
          <a:xfrm>
            <a:off x="8318277" y="3725882"/>
            <a:ext cx="453076" cy="230832"/>
          </a:xfrm>
          <a:prstGeom prst="rect">
            <a:avLst/>
          </a:prstGeom>
          <a:noFill/>
        </p:spPr>
        <p:txBody>
          <a:bodyPr wrap="square" rtlCol="0">
            <a:spAutoFit/>
          </a:bodyPr>
          <a:lstStyle/>
          <a:p>
            <a:pPr algn="r"/>
            <a:r>
              <a:rPr lang="en-US" sz="900" b="1" dirty="0"/>
              <a:t>11.2</a:t>
            </a:r>
          </a:p>
        </p:txBody>
      </p:sp>
      <p:sp>
        <p:nvSpPr>
          <p:cNvPr id="7185" name="TextBox 7184">
            <a:extLst>
              <a:ext uri="{FF2B5EF4-FFF2-40B4-BE49-F238E27FC236}">
                <a16:creationId xmlns:a16="http://schemas.microsoft.com/office/drawing/2014/main" id="{4711D421-132E-4F42-703C-7A6A0AB837D1}"/>
              </a:ext>
            </a:extLst>
          </p:cNvPr>
          <p:cNvSpPr txBox="1"/>
          <p:nvPr/>
        </p:nvSpPr>
        <p:spPr>
          <a:xfrm>
            <a:off x="8402757" y="3868296"/>
            <a:ext cx="365391" cy="230832"/>
          </a:xfrm>
          <a:prstGeom prst="rect">
            <a:avLst/>
          </a:prstGeom>
          <a:noFill/>
        </p:spPr>
        <p:txBody>
          <a:bodyPr wrap="square" rtlCol="0">
            <a:spAutoFit/>
          </a:bodyPr>
          <a:lstStyle/>
          <a:p>
            <a:pPr algn="r"/>
            <a:r>
              <a:rPr lang="en-US" sz="900" b="1" dirty="0"/>
              <a:t>1.5</a:t>
            </a:r>
          </a:p>
        </p:txBody>
      </p:sp>
      <p:sp>
        <p:nvSpPr>
          <p:cNvPr id="7186" name="TextBox 7185">
            <a:extLst>
              <a:ext uri="{FF2B5EF4-FFF2-40B4-BE49-F238E27FC236}">
                <a16:creationId xmlns:a16="http://schemas.microsoft.com/office/drawing/2014/main" id="{63E24072-BF70-645F-FDDC-C713732FA897}"/>
              </a:ext>
            </a:extLst>
          </p:cNvPr>
          <p:cNvSpPr txBox="1"/>
          <p:nvPr/>
        </p:nvSpPr>
        <p:spPr>
          <a:xfrm>
            <a:off x="8405611" y="4014500"/>
            <a:ext cx="365391" cy="230832"/>
          </a:xfrm>
          <a:prstGeom prst="rect">
            <a:avLst/>
          </a:prstGeom>
          <a:noFill/>
        </p:spPr>
        <p:txBody>
          <a:bodyPr wrap="square" rtlCol="0">
            <a:spAutoFit/>
          </a:bodyPr>
          <a:lstStyle/>
          <a:p>
            <a:pPr algn="r"/>
            <a:r>
              <a:rPr lang="en-US" sz="900" b="1" dirty="0"/>
              <a:t>5.4</a:t>
            </a:r>
          </a:p>
        </p:txBody>
      </p:sp>
      <p:sp>
        <p:nvSpPr>
          <p:cNvPr id="7187" name="TextBox 7186">
            <a:extLst>
              <a:ext uri="{FF2B5EF4-FFF2-40B4-BE49-F238E27FC236}">
                <a16:creationId xmlns:a16="http://schemas.microsoft.com/office/drawing/2014/main" id="{717E720F-374D-69E5-2248-D2A16C51B62E}"/>
              </a:ext>
            </a:extLst>
          </p:cNvPr>
          <p:cNvSpPr txBox="1"/>
          <p:nvPr/>
        </p:nvSpPr>
        <p:spPr>
          <a:xfrm>
            <a:off x="8404259" y="4156112"/>
            <a:ext cx="365391" cy="230832"/>
          </a:xfrm>
          <a:prstGeom prst="rect">
            <a:avLst/>
          </a:prstGeom>
          <a:noFill/>
        </p:spPr>
        <p:txBody>
          <a:bodyPr wrap="square" rtlCol="0">
            <a:spAutoFit/>
          </a:bodyPr>
          <a:lstStyle/>
          <a:p>
            <a:pPr algn="r"/>
            <a:r>
              <a:rPr lang="en-US" sz="900" b="1" dirty="0"/>
              <a:t>0.5</a:t>
            </a:r>
          </a:p>
        </p:txBody>
      </p:sp>
      <p:sp>
        <p:nvSpPr>
          <p:cNvPr id="7188" name="TextBox 7187">
            <a:extLst>
              <a:ext uri="{FF2B5EF4-FFF2-40B4-BE49-F238E27FC236}">
                <a16:creationId xmlns:a16="http://schemas.microsoft.com/office/drawing/2014/main" id="{B8C7F290-AE39-F8D9-F0E0-FC96ABC79D16}"/>
              </a:ext>
            </a:extLst>
          </p:cNvPr>
          <p:cNvSpPr txBox="1"/>
          <p:nvPr/>
        </p:nvSpPr>
        <p:spPr>
          <a:xfrm>
            <a:off x="8187003" y="4495791"/>
            <a:ext cx="593342" cy="230832"/>
          </a:xfrm>
          <a:prstGeom prst="rect">
            <a:avLst/>
          </a:prstGeom>
          <a:noFill/>
        </p:spPr>
        <p:txBody>
          <a:bodyPr wrap="square" rtlCol="0">
            <a:spAutoFit/>
          </a:bodyPr>
          <a:lstStyle/>
          <a:p>
            <a:pPr algn="r"/>
            <a:r>
              <a:rPr lang="en-US" sz="900" b="1" dirty="0"/>
              <a:t>24.2</a:t>
            </a:r>
          </a:p>
        </p:txBody>
      </p:sp>
      <p:sp>
        <p:nvSpPr>
          <p:cNvPr id="7189" name="TextBox 7188">
            <a:extLst>
              <a:ext uri="{FF2B5EF4-FFF2-40B4-BE49-F238E27FC236}">
                <a16:creationId xmlns:a16="http://schemas.microsoft.com/office/drawing/2014/main" id="{5B966119-1468-49AC-07DE-690993421E9F}"/>
              </a:ext>
            </a:extLst>
          </p:cNvPr>
          <p:cNvSpPr txBox="1"/>
          <p:nvPr/>
        </p:nvSpPr>
        <p:spPr>
          <a:xfrm>
            <a:off x="8409811" y="4668835"/>
            <a:ext cx="365391" cy="230832"/>
          </a:xfrm>
          <a:prstGeom prst="rect">
            <a:avLst/>
          </a:prstGeom>
          <a:noFill/>
        </p:spPr>
        <p:txBody>
          <a:bodyPr wrap="square" rtlCol="0">
            <a:spAutoFit/>
          </a:bodyPr>
          <a:lstStyle/>
          <a:p>
            <a:pPr algn="r"/>
            <a:r>
              <a:rPr lang="en-US" sz="900" b="1" dirty="0"/>
              <a:t>2.3</a:t>
            </a:r>
          </a:p>
        </p:txBody>
      </p:sp>
      <p:sp>
        <p:nvSpPr>
          <p:cNvPr id="7190" name="TextBox 7189">
            <a:extLst>
              <a:ext uri="{FF2B5EF4-FFF2-40B4-BE49-F238E27FC236}">
                <a16:creationId xmlns:a16="http://schemas.microsoft.com/office/drawing/2014/main" id="{0012B722-AE0D-8A20-99BA-033C56CF4FE1}"/>
              </a:ext>
            </a:extLst>
          </p:cNvPr>
          <p:cNvSpPr txBox="1"/>
          <p:nvPr/>
        </p:nvSpPr>
        <p:spPr>
          <a:xfrm>
            <a:off x="8409811" y="4861344"/>
            <a:ext cx="365391" cy="230832"/>
          </a:xfrm>
          <a:prstGeom prst="rect">
            <a:avLst/>
          </a:prstGeom>
          <a:noFill/>
        </p:spPr>
        <p:txBody>
          <a:bodyPr wrap="square" rtlCol="0">
            <a:spAutoFit/>
          </a:bodyPr>
          <a:lstStyle/>
          <a:p>
            <a:pPr algn="r"/>
            <a:r>
              <a:rPr lang="en-US" sz="900" b="1" dirty="0"/>
              <a:t>0.3</a:t>
            </a:r>
          </a:p>
        </p:txBody>
      </p:sp>
      <p:sp>
        <p:nvSpPr>
          <p:cNvPr id="4" name="TextBox 3">
            <a:extLst>
              <a:ext uri="{FF2B5EF4-FFF2-40B4-BE49-F238E27FC236}">
                <a16:creationId xmlns:a16="http://schemas.microsoft.com/office/drawing/2014/main" id="{FCA64E55-F26C-6ECA-EAA2-FB7BA31F49E8}"/>
              </a:ext>
            </a:extLst>
          </p:cNvPr>
          <p:cNvSpPr txBox="1"/>
          <p:nvPr/>
        </p:nvSpPr>
        <p:spPr>
          <a:xfrm>
            <a:off x="5515080" y="5560154"/>
            <a:ext cx="6144324" cy="1169551"/>
          </a:xfrm>
          <a:prstGeom prst="rect">
            <a:avLst/>
          </a:prstGeom>
          <a:noFill/>
        </p:spPr>
        <p:txBody>
          <a:bodyPr wrap="square" rtlCol="0">
            <a:spAutoFit/>
          </a:bodyPr>
          <a:lstStyle/>
          <a:p>
            <a:r>
              <a:rPr lang="en-US" sz="1400" dirty="0"/>
              <a:t>The entire GHG emission footprint associated with the storage warehouse is only an example of a facility lacking any renewable energy source. If however, capital investment for renewable sources of energy such as solar panels, live-market purchases of renewable electricity and any other actions can produce “carbon-offset” / credits to offset other emissions emanating from this supply chain.</a:t>
            </a:r>
            <a:endParaRPr lang="en-US" dirty="0"/>
          </a:p>
        </p:txBody>
      </p:sp>
    </p:spTree>
    <p:extLst>
      <p:ext uri="{BB962C8B-B14F-4D97-AF65-F5344CB8AC3E}">
        <p14:creationId xmlns:p14="http://schemas.microsoft.com/office/powerpoint/2010/main" val="116253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829F4-423F-289F-2CC3-059FF080ED6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4DE0CC9-EF67-A048-4174-C6E3E6495065}"/>
              </a:ext>
            </a:extLst>
          </p:cNvPr>
          <p:cNvSpPr/>
          <p:nvPr/>
        </p:nvSpPr>
        <p:spPr>
          <a:xfrm rot="5400000">
            <a:off x="-381000" y="359108"/>
            <a:ext cx="6858000" cy="6096000"/>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3E3C44DF-FD51-2D85-39FE-239A037477B7}"/>
              </a:ext>
            </a:extLst>
          </p:cNvPr>
          <p:cNvSpPr txBox="1"/>
          <p:nvPr/>
        </p:nvSpPr>
        <p:spPr>
          <a:xfrm>
            <a:off x="-1" y="769950"/>
            <a:ext cx="6102473" cy="6066158"/>
          </a:xfrm>
          <a:prstGeom prst="rect">
            <a:avLst/>
          </a:prstGeom>
          <a:solidFill>
            <a:srgbClr val="0099CC"/>
          </a:solidFill>
        </p:spPr>
        <p:txBody>
          <a:bodyPr wrap="square" rtlCol="0">
            <a:spAutoFit/>
          </a:bodyPr>
          <a:lstStyle/>
          <a:p>
            <a:pPr algn="ctr"/>
            <a:r>
              <a:rPr lang="en-US" sz="4000" b="1" dirty="0">
                <a:solidFill>
                  <a:schemeClr val="bg1">
                    <a:lumMod val="95000"/>
                  </a:schemeClr>
                </a:solidFill>
              </a:rPr>
              <a:t> LFDT Blockchain</a:t>
            </a:r>
          </a:p>
          <a:p>
            <a:pPr algn="ctr"/>
            <a:endParaRPr lang="en-US" sz="4000" b="1" dirty="0">
              <a:solidFill>
                <a:schemeClr val="bg1">
                  <a:lumMod val="95000"/>
                </a:schemeClr>
              </a:solidFill>
            </a:endParaRPr>
          </a:p>
          <a:p>
            <a:pPr algn="ctr"/>
            <a:r>
              <a:rPr lang="en-US" sz="4000" b="1" dirty="0">
                <a:solidFill>
                  <a:srgbClr val="FFFF00"/>
                </a:solidFill>
              </a:rPr>
              <a:t>Technical Architecture</a:t>
            </a:r>
          </a:p>
          <a:p>
            <a:pPr algn="ctr"/>
            <a:r>
              <a:rPr lang="en-US" sz="4000" b="1" dirty="0">
                <a:solidFill>
                  <a:schemeClr val="bg1">
                    <a:lumMod val="95000"/>
                  </a:schemeClr>
                </a:solidFill>
              </a:rPr>
              <a:t>for a Digital Twin</a:t>
            </a:r>
          </a:p>
          <a:p>
            <a:pPr algn="ctr"/>
            <a:r>
              <a:rPr lang="en-US" sz="4000" b="1" dirty="0">
                <a:solidFill>
                  <a:schemeClr val="bg1">
                    <a:lumMod val="95000"/>
                  </a:schemeClr>
                </a:solidFill>
              </a:rPr>
              <a:t>to</a:t>
            </a:r>
          </a:p>
          <a:p>
            <a:pPr algn="ctr"/>
            <a:r>
              <a:rPr lang="en-US" sz="4000" b="1" dirty="0">
                <a:solidFill>
                  <a:schemeClr val="bg1">
                    <a:lumMod val="95000"/>
                  </a:schemeClr>
                </a:solidFill>
              </a:rPr>
              <a:t>Track and Model</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r>
              <a:rPr lang="en-US" sz="2800" b="1" dirty="0">
                <a:solidFill>
                  <a:schemeClr val="bg1">
                    <a:lumMod val="95000"/>
                  </a:schemeClr>
                </a:solidFill>
              </a:rPr>
              <a:t>(Technical with Processes)</a:t>
            </a:r>
          </a:p>
          <a:p>
            <a:pPr algn="ctr"/>
            <a:endParaRPr lang="en-US" sz="4000" b="1" dirty="0">
              <a:solidFill>
                <a:srgbClr val="FFFF00"/>
              </a:solidFill>
            </a:endParaRPr>
          </a:p>
        </p:txBody>
      </p:sp>
      <p:sp>
        <p:nvSpPr>
          <p:cNvPr id="65" name="AutoShape 2" descr="Cash Pictures, Cash Stock Photos &amp; Images | Depositphotos®">
            <a:extLst>
              <a:ext uri="{FF2B5EF4-FFF2-40B4-BE49-F238E27FC236}">
                <a16:creationId xmlns:a16="http://schemas.microsoft.com/office/drawing/2014/main" id="{B58CD9A3-C819-308B-60EF-977AD25F97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6F24430-7D91-BDCE-0209-E22957B1DE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6">
            <a:extLst>
              <a:ext uri="{FF2B5EF4-FFF2-40B4-BE49-F238E27FC236}">
                <a16:creationId xmlns:a16="http://schemas.microsoft.com/office/drawing/2014/main" id="{D52F0240-8A68-45C4-97A8-E36239C2D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What is the Blockchain and Why is it So Important?">
            <a:extLst>
              <a:ext uri="{FF2B5EF4-FFF2-40B4-BE49-F238E27FC236}">
                <a16:creationId xmlns:a16="http://schemas.microsoft.com/office/drawing/2014/main" id="{D3A5BECB-40A8-5D03-00D9-124B87A99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1F9666-18D4-C531-066E-1E14C4491AF4}"/>
              </a:ext>
            </a:extLst>
          </p:cNvPr>
          <p:cNvPicPr>
            <a:picLocks noChangeAspect="1"/>
          </p:cNvPicPr>
          <p:nvPr/>
        </p:nvPicPr>
        <p:blipFill>
          <a:blip r:embed="rId4"/>
          <a:stretch>
            <a:fillRect/>
          </a:stretch>
        </p:blipFill>
        <p:spPr>
          <a:xfrm>
            <a:off x="0" y="0"/>
            <a:ext cx="4638906" cy="436641"/>
          </a:xfrm>
          <a:prstGeom prst="rect">
            <a:avLst/>
          </a:prstGeom>
        </p:spPr>
      </p:pic>
    </p:spTree>
    <p:extLst>
      <p:ext uri="{BB962C8B-B14F-4D97-AF65-F5344CB8AC3E}">
        <p14:creationId xmlns:p14="http://schemas.microsoft.com/office/powerpoint/2010/main" val="307647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Folded Corner 2">
            <a:extLst>
              <a:ext uri="{FF2B5EF4-FFF2-40B4-BE49-F238E27FC236}">
                <a16:creationId xmlns:a16="http://schemas.microsoft.com/office/drawing/2014/main" id="{0DD21E0F-64D7-FE8E-5DA7-A1CDE04C71B3}"/>
              </a:ext>
            </a:extLst>
          </p:cNvPr>
          <p:cNvSpPr/>
          <p:nvPr/>
        </p:nvSpPr>
        <p:spPr>
          <a:xfrm>
            <a:off x="8448" y="659043"/>
            <a:ext cx="12183552" cy="6198958"/>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CA73251-CFEE-BD6A-1A09-1B1BACF98EAF}"/>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Blockchain Definition of Digital Twin (1 of 3)</a:t>
            </a:r>
          </a:p>
        </p:txBody>
      </p:sp>
      <p:sp>
        <p:nvSpPr>
          <p:cNvPr id="2" name="TextBox 1">
            <a:extLst>
              <a:ext uri="{FF2B5EF4-FFF2-40B4-BE49-F238E27FC236}">
                <a16:creationId xmlns:a16="http://schemas.microsoft.com/office/drawing/2014/main" id="{0083BB98-5288-10C6-BFC7-9562F0831FBE}"/>
              </a:ext>
            </a:extLst>
          </p:cNvPr>
          <p:cNvSpPr txBox="1"/>
          <p:nvPr/>
        </p:nvSpPr>
        <p:spPr>
          <a:xfrm>
            <a:off x="96691" y="741680"/>
            <a:ext cx="10040367" cy="6063198"/>
          </a:xfrm>
          <a:prstGeom prst="rect">
            <a:avLst/>
          </a:prstGeom>
          <a:noFill/>
        </p:spPr>
        <p:txBody>
          <a:bodyPr wrap="square" rtlCol="0">
            <a:spAutoFit/>
          </a:bodyPr>
          <a:lstStyle/>
          <a:p>
            <a:r>
              <a:rPr lang="en-US" sz="2400" dirty="0"/>
              <a:t>How is the Digital Twin Deployed on a Blockchain………</a:t>
            </a:r>
          </a:p>
          <a:p>
            <a:endParaRPr lang="en-US" sz="2400" dirty="0"/>
          </a:p>
          <a:p>
            <a:pPr marL="285750" indent="-285750">
              <a:buFont typeface="Arial" panose="020B0604020202020204" pitchFamily="34" charset="0"/>
              <a:buChar char="•"/>
            </a:pPr>
            <a:r>
              <a:rPr lang="en-US" sz="2000" dirty="0"/>
              <a:t>Digital Twins are represented as structures within a Smart Contract.</a:t>
            </a:r>
          </a:p>
          <a:p>
            <a:endParaRPr lang="en-US" sz="2000" dirty="0"/>
          </a:p>
          <a:p>
            <a:pPr marL="285750" indent="-285750">
              <a:buFont typeface="Arial" panose="020B0604020202020204" pitchFamily="34" charset="0"/>
              <a:buChar char="•"/>
            </a:pPr>
            <a:r>
              <a:rPr lang="en-US" sz="2000" dirty="0"/>
              <a:t>In Hyperledger Fabric:</a:t>
            </a:r>
          </a:p>
          <a:p>
            <a:r>
              <a:rPr lang="en-US" sz="2000" dirty="0"/>
              <a:t>             - Smart Contracts are deployed on the blockchain through </a:t>
            </a:r>
            <a:r>
              <a:rPr lang="en-US" sz="2000" dirty="0" err="1"/>
              <a:t>chaincode</a:t>
            </a:r>
            <a:r>
              <a:rPr lang="en-US" sz="2000" dirty="0"/>
              <a:t>.</a:t>
            </a:r>
          </a:p>
          <a:p>
            <a:r>
              <a:rPr lang="en-US" sz="2000" dirty="0"/>
              <a:t>             - A Smart Contract is identified through a combination of </a:t>
            </a:r>
            <a:r>
              <a:rPr lang="en-US" sz="2000" dirty="0" err="1"/>
              <a:t>chaincode</a:t>
            </a:r>
            <a:r>
              <a:rPr lang="en-US" sz="2000" dirty="0"/>
              <a:t> name, version,</a:t>
            </a:r>
          </a:p>
          <a:p>
            <a:r>
              <a:rPr lang="en-US" sz="2000" dirty="0"/>
              <a:t>               package ID and Channel Name</a:t>
            </a:r>
          </a:p>
          <a:p>
            <a:r>
              <a:rPr lang="en-US" sz="2000" dirty="0"/>
              <a:t>             - A Transaction Context Interface(</a:t>
            </a:r>
            <a:r>
              <a:rPr lang="en-US" sz="2000" dirty="0" err="1"/>
              <a:t>ctx</a:t>
            </a:r>
            <a:r>
              <a:rPr lang="en-US" sz="2000" dirty="0"/>
              <a:t>) is assigned to enable the smart contract to access</a:t>
            </a:r>
          </a:p>
          <a:p>
            <a:r>
              <a:rPr lang="en-US" sz="2000" dirty="0"/>
              <a:t>                the blockchain ledger.</a:t>
            </a:r>
          </a:p>
          <a:p>
            <a:endParaRPr lang="en-US" sz="2000" dirty="0"/>
          </a:p>
          <a:p>
            <a:pPr marL="285750" indent="-285750">
              <a:buFont typeface="Arial" panose="020B0604020202020204" pitchFamily="34" charset="0"/>
              <a:buChar char="•"/>
            </a:pPr>
            <a:r>
              <a:rPr lang="en-US" sz="2000" dirty="0"/>
              <a:t>In Hyperledger </a:t>
            </a:r>
            <a:r>
              <a:rPr lang="en-US" sz="2000" dirty="0" err="1"/>
              <a:t>Besu</a:t>
            </a:r>
            <a:r>
              <a:rPr lang="en-US" sz="2000" dirty="0"/>
              <a:t>:</a:t>
            </a:r>
          </a:p>
          <a:p>
            <a:r>
              <a:rPr lang="en-US" sz="2000" dirty="0"/>
              <a:t>             - Smart Contracts are deployed on the blockchain using Truffle, Remix or other</a:t>
            </a:r>
          </a:p>
          <a:p>
            <a:r>
              <a:rPr lang="en-US" sz="2000" dirty="0"/>
              <a:t>                commercially available tools.</a:t>
            </a:r>
          </a:p>
          <a:p>
            <a:r>
              <a:rPr lang="en-US" sz="2000" dirty="0"/>
              <a:t>            - An Ethereum-style </a:t>
            </a:r>
            <a:r>
              <a:rPr lang="en-US" sz="2000" b="1" dirty="0"/>
              <a:t>contract address</a:t>
            </a:r>
            <a:r>
              <a:rPr lang="en-US" sz="2000" dirty="0"/>
              <a:t> is generated. This address is derived from the</a:t>
            </a:r>
          </a:p>
          <a:p>
            <a:r>
              <a:rPr lang="en-US" sz="2000" dirty="0"/>
              <a:t>              </a:t>
            </a:r>
            <a:r>
              <a:rPr lang="en-US" sz="2000" b="1" dirty="0"/>
              <a:t>address of the account</a:t>
            </a:r>
            <a:r>
              <a:rPr lang="en-US" sz="2000" dirty="0"/>
              <a:t> deploying the contract and the </a:t>
            </a:r>
            <a:r>
              <a:rPr lang="en-US" sz="2000" b="1" dirty="0"/>
              <a:t>nonce</a:t>
            </a:r>
            <a:r>
              <a:rPr lang="en-US" sz="2000" dirty="0"/>
              <a:t> (the number of</a:t>
            </a:r>
          </a:p>
          <a:p>
            <a:r>
              <a:rPr lang="en-US" sz="2000" dirty="0"/>
              <a:t>              transactions sent from that account).</a:t>
            </a:r>
          </a:p>
          <a:p>
            <a:r>
              <a:rPr lang="en-US" sz="2000" dirty="0"/>
              <a:t>            - The contract address is a </a:t>
            </a:r>
            <a:r>
              <a:rPr lang="en-US" sz="2000" b="1" dirty="0"/>
              <a:t>160-bit hexadecimal</a:t>
            </a:r>
            <a:r>
              <a:rPr lang="en-US" sz="2000" dirty="0"/>
              <a:t> string (similar to an Ethereum account</a:t>
            </a:r>
          </a:p>
          <a:p>
            <a:r>
              <a:rPr lang="en-US" sz="2000" dirty="0"/>
              <a:t>               address).  Example: 0x5aB398F3A12c546bB6eF83087Ad2E933C87B3F21</a:t>
            </a:r>
          </a:p>
        </p:txBody>
      </p:sp>
      <p:cxnSp>
        <p:nvCxnSpPr>
          <p:cNvPr id="11" name="Straight Connector 10">
            <a:extLst>
              <a:ext uri="{FF2B5EF4-FFF2-40B4-BE49-F238E27FC236}">
                <a16:creationId xmlns:a16="http://schemas.microsoft.com/office/drawing/2014/main" id="{2BF06A54-DD8F-98C9-FBCD-E75A4E8BC3AE}"/>
              </a:ext>
            </a:extLst>
          </p:cNvPr>
          <p:cNvCxnSpPr>
            <a:cxnSpLocks/>
          </p:cNvCxnSpPr>
          <p:nvPr/>
        </p:nvCxnSpPr>
        <p:spPr>
          <a:xfrm>
            <a:off x="226142" y="1327355"/>
            <a:ext cx="9003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descr="GitHub - hyperledger/besu: An enterprise-grade Java-based ...">
            <a:extLst>
              <a:ext uri="{FF2B5EF4-FFF2-40B4-BE49-F238E27FC236}">
                <a16:creationId xmlns:a16="http://schemas.microsoft.com/office/drawing/2014/main" id="{F28FD1D0-E417-05FE-1ADE-E0D1957E4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0177" y="4744633"/>
            <a:ext cx="1871330" cy="99113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20240918 - Fabric Contributor Meeting">
            <a:extLst>
              <a:ext uri="{FF2B5EF4-FFF2-40B4-BE49-F238E27FC236}">
                <a16:creationId xmlns:a16="http://schemas.microsoft.com/office/drawing/2014/main" id="{5D9A04DD-05F7-7915-37BF-DBF97CE6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177" y="2440512"/>
            <a:ext cx="1871330" cy="89722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igital smart contract, isometric icon concept of electronic signature, blockchain technology crypto. Online e-contract document. Can use for web banner. Vector illustration Digital smart contract, isometric icon concept of electronic signature, blockchain technology crypto. Online e-contract document. smart contract stock illustrations">
            <a:extLst>
              <a:ext uri="{FF2B5EF4-FFF2-40B4-BE49-F238E27FC236}">
                <a16:creationId xmlns:a16="http://schemas.microsoft.com/office/drawing/2014/main" id="{483CA37B-8ACF-D778-E9C7-543A63B1D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672" y="989616"/>
            <a:ext cx="1871330" cy="107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036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0E3AA-7A18-5DE8-28E0-FEECB4475AE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66AF9FF-1D12-FDEB-8024-87EF42865B44}"/>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B1058EC7-0E82-DB01-3390-D61123E75F7D}"/>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Blockchain Definition of Digital Twin (2 of 3)</a:t>
            </a:r>
          </a:p>
        </p:txBody>
      </p:sp>
      <p:sp>
        <p:nvSpPr>
          <p:cNvPr id="4" name="TextBox 3">
            <a:extLst>
              <a:ext uri="{FF2B5EF4-FFF2-40B4-BE49-F238E27FC236}">
                <a16:creationId xmlns:a16="http://schemas.microsoft.com/office/drawing/2014/main" id="{2681D59C-4B1E-F270-1C9F-363CCB2452E9}"/>
              </a:ext>
            </a:extLst>
          </p:cNvPr>
          <p:cNvSpPr txBox="1"/>
          <p:nvPr/>
        </p:nvSpPr>
        <p:spPr>
          <a:xfrm>
            <a:off x="19057" y="702652"/>
            <a:ext cx="12072168" cy="646331"/>
          </a:xfrm>
          <a:prstGeom prst="rect">
            <a:avLst/>
          </a:prstGeom>
          <a:noFill/>
          <a:ln>
            <a:solidFill>
              <a:schemeClr val="accent1"/>
            </a:solidFill>
          </a:ln>
        </p:spPr>
        <p:txBody>
          <a:bodyPr wrap="square">
            <a:spAutoFit/>
          </a:bodyPr>
          <a:lstStyle/>
          <a:p>
            <a:r>
              <a:rPr lang="en-US" dirty="0"/>
              <a:t>In blockchain pseudo code is a representation of the </a:t>
            </a:r>
            <a:r>
              <a:rPr lang="en-US" b="1" dirty="0"/>
              <a:t>digital twin </a:t>
            </a:r>
            <a:r>
              <a:rPr lang="en-US" dirty="0"/>
              <a:t>for GHG emissions tracking. Structures in a smart contract define the relationship of supply chain segments and emission modeling to the digital twin. </a:t>
            </a:r>
            <a:endParaRPr lang="en-US" dirty="0">
              <a:solidFill>
                <a:srgbClr val="001D35"/>
              </a:solidFill>
              <a:latin typeface="Google Sans"/>
            </a:endParaRPr>
          </a:p>
        </p:txBody>
      </p:sp>
      <p:sp>
        <p:nvSpPr>
          <p:cNvPr id="9" name="Rectangle: Folded Corner 8">
            <a:extLst>
              <a:ext uri="{FF2B5EF4-FFF2-40B4-BE49-F238E27FC236}">
                <a16:creationId xmlns:a16="http://schemas.microsoft.com/office/drawing/2014/main" id="{5665ACE4-282D-7525-263C-9005128B72B9}"/>
              </a:ext>
            </a:extLst>
          </p:cNvPr>
          <p:cNvSpPr/>
          <p:nvPr/>
        </p:nvSpPr>
        <p:spPr>
          <a:xfrm>
            <a:off x="77363" y="2460317"/>
            <a:ext cx="4531870" cy="4360021"/>
          </a:xfrm>
          <a:prstGeom prst="foldedCorner">
            <a:avLst>
              <a:gd name="adj" fmla="val 15966"/>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1100" dirty="0">
              <a:solidFill>
                <a:srgbClr val="001D35"/>
              </a:solidFill>
              <a:latin typeface="Google Sans"/>
            </a:endParaRPr>
          </a:p>
          <a:p>
            <a:r>
              <a:rPr lang="en-US" sz="1100" dirty="0">
                <a:solidFill>
                  <a:srgbClr val="001D35"/>
                </a:solidFill>
                <a:latin typeface="Google Sans"/>
              </a:rPr>
              <a:t> </a:t>
            </a:r>
          </a:p>
          <a:p>
            <a:endParaRPr lang="en-US" sz="1100" dirty="0">
              <a:solidFill>
                <a:srgbClr val="001D35"/>
              </a:solidFill>
              <a:latin typeface="Google Sans"/>
            </a:endParaRPr>
          </a:p>
          <a:p>
            <a:endParaRPr lang="en-US" sz="1100" dirty="0">
              <a:solidFill>
                <a:srgbClr val="001D35"/>
              </a:solidFill>
              <a:latin typeface="Google Sans"/>
            </a:endParaRPr>
          </a:p>
          <a:p>
            <a:endParaRPr lang="en-US" sz="1100" dirty="0">
              <a:solidFill>
                <a:srgbClr val="001D35"/>
              </a:solidFill>
              <a:latin typeface="Google Sans"/>
            </a:endParaRPr>
          </a:p>
          <a:p>
            <a:r>
              <a:rPr lang="en-US" sz="1100" dirty="0">
                <a:solidFill>
                  <a:srgbClr val="001D35"/>
                </a:solidFill>
                <a:latin typeface="Google Sans"/>
              </a:rPr>
              <a:t>\\ initialization for presentation only</a:t>
            </a:r>
          </a:p>
          <a:p>
            <a:r>
              <a:rPr lang="en-US" sz="1100" dirty="0">
                <a:solidFill>
                  <a:srgbClr val="C00000"/>
                </a:solidFill>
                <a:latin typeface="Google Sans"/>
              </a:rPr>
              <a:t>contract </a:t>
            </a:r>
            <a:r>
              <a:rPr lang="en-US" sz="1100" dirty="0" err="1">
                <a:solidFill>
                  <a:srgbClr val="C00000"/>
                </a:solidFill>
                <a:latin typeface="Google Sans"/>
              </a:rPr>
              <a:t>netzero</a:t>
            </a:r>
            <a:r>
              <a:rPr lang="en-US" sz="1100" dirty="0">
                <a:solidFill>
                  <a:srgbClr val="C00000"/>
                </a:solidFill>
                <a:latin typeface="Google Sans"/>
              </a:rPr>
              <a:t> {</a:t>
            </a:r>
          </a:p>
          <a:p>
            <a:endParaRPr lang="en-US" sz="1100" dirty="0">
              <a:solidFill>
                <a:srgbClr val="001D35"/>
              </a:solidFill>
              <a:latin typeface="Google Sans"/>
            </a:endParaRPr>
          </a:p>
          <a:p>
            <a:r>
              <a:rPr lang="en-US" sz="1100" b="0" i="0" dirty="0">
                <a:solidFill>
                  <a:srgbClr val="001D35"/>
                </a:solidFill>
                <a:effectLst/>
                <a:latin typeface="Google Sans"/>
              </a:rPr>
              <a:t>     struct </a:t>
            </a:r>
            <a:r>
              <a:rPr lang="en-US" sz="1100" b="1" i="0" dirty="0">
                <a:solidFill>
                  <a:srgbClr val="001D35"/>
                </a:solidFill>
                <a:effectLst/>
                <a:latin typeface="Google Sans"/>
              </a:rPr>
              <a:t>digitaltwin</a:t>
            </a:r>
            <a:r>
              <a:rPr lang="en-US" sz="1100" b="0" i="0" dirty="0">
                <a:solidFill>
                  <a:srgbClr val="001D35"/>
                </a:solidFill>
                <a:effectLst/>
                <a:latin typeface="Google Sans"/>
              </a:rPr>
              <a:t>  {</a:t>
            </a:r>
          </a:p>
          <a:p>
            <a:r>
              <a:rPr lang="en-US" sz="1100" dirty="0">
                <a:solidFill>
                  <a:srgbClr val="001D35"/>
                </a:solidFill>
                <a:latin typeface="Google Sans"/>
              </a:rPr>
              <a:t>         string </a:t>
            </a:r>
            <a:r>
              <a:rPr lang="en-US" sz="1100" dirty="0" err="1">
                <a:solidFill>
                  <a:srgbClr val="001D35"/>
                </a:solidFill>
                <a:latin typeface="Google Sans"/>
              </a:rPr>
              <a:t>twin_name</a:t>
            </a:r>
            <a:r>
              <a:rPr lang="en-US" sz="1100" dirty="0">
                <a:solidFill>
                  <a:srgbClr val="001D35"/>
                </a:solidFill>
                <a:latin typeface="Google Sans"/>
              </a:rPr>
              <a:t>; </a:t>
            </a:r>
          </a:p>
          <a:p>
            <a:r>
              <a:rPr lang="en-US" sz="1100" dirty="0">
                <a:solidFill>
                  <a:srgbClr val="001D35"/>
                </a:solidFill>
                <a:latin typeface="Google Sans"/>
              </a:rPr>
              <a:t>         string </a:t>
            </a:r>
            <a:r>
              <a:rPr lang="en-US" sz="1100" dirty="0" err="1">
                <a:solidFill>
                  <a:srgbClr val="001D35"/>
                </a:solidFill>
                <a:latin typeface="Google Sans"/>
              </a:rPr>
              <a:t>digital_twin_owner</a:t>
            </a:r>
            <a:r>
              <a:rPr lang="en-US" sz="1100" dirty="0">
                <a:solidFill>
                  <a:srgbClr val="001D35"/>
                </a:solidFill>
                <a:latin typeface="Google Sans"/>
              </a:rPr>
              <a:t>;</a:t>
            </a:r>
          </a:p>
          <a:p>
            <a:r>
              <a:rPr lang="en-US" sz="1100" dirty="0">
                <a:solidFill>
                  <a:srgbClr val="001D35"/>
                </a:solidFill>
                <a:latin typeface="Google Sans"/>
              </a:rPr>
              <a:t>         timestamp </a:t>
            </a:r>
            <a:r>
              <a:rPr lang="en-US" sz="1100" dirty="0" err="1">
                <a:solidFill>
                  <a:srgbClr val="001D35"/>
                </a:solidFill>
                <a:latin typeface="Google Sans"/>
              </a:rPr>
              <a:t>timestuff</a:t>
            </a:r>
            <a:r>
              <a:rPr lang="en-US" sz="1100" dirty="0">
                <a:solidFill>
                  <a:srgbClr val="001D35"/>
                </a:solidFill>
                <a:latin typeface="Google Sans"/>
              </a:rPr>
              <a:t>;</a:t>
            </a:r>
          </a:p>
          <a:p>
            <a:r>
              <a:rPr lang="en-US" sz="1100" dirty="0">
                <a:solidFill>
                  <a:srgbClr val="001D35"/>
                </a:solidFill>
                <a:latin typeface="Google Sans"/>
              </a:rPr>
              <a:t>         supplychainseg[] _segments; </a:t>
            </a:r>
          </a:p>
          <a:p>
            <a:r>
              <a:rPr lang="en-US" sz="1100" dirty="0">
                <a:solidFill>
                  <a:srgbClr val="001D35"/>
                </a:solidFill>
                <a:latin typeface="Google Sans"/>
              </a:rPr>
              <a:t>         Boolean </a:t>
            </a:r>
            <a:r>
              <a:rPr lang="en-US" sz="1100" dirty="0" err="1">
                <a:solidFill>
                  <a:srgbClr val="001D35"/>
                </a:solidFill>
                <a:latin typeface="Google Sans"/>
              </a:rPr>
              <a:t>isActive</a:t>
            </a:r>
            <a:r>
              <a:rPr lang="en-US" sz="1100" dirty="0">
                <a:solidFill>
                  <a:srgbClr val="001D35"/>
                </a:solidFill>
                <a:latin typeface="Google Sans"/>
              </a:rPr>
              <a:t>;     }</a:t>
            </a:r>
          </a:p>
          <a:p>
            <a:endParaRPr lang="en-US" sz="1100" dirty="0">
              <a:solidFill>
                <a:srgbClr val="001D35"/>
              </a:solidFill>
              <a:latin typeface="Google Sans"/>
            </a:endParaRPr>
          </a:p>
          <a:p>
            <a:r>
              <a:rPr lang="en-US" sz="1100" dirty="0">
                <a:solidFill>
                  <a:srgbClr val="001D35"/>
                </a:solidFill>
                <a:latin typeface="Google Sans"/>
              </a:rPr>
              <a:t>      struct </a:t>
            </a:r>
            <a:r>
              <a:rPr lang="en-US" sz="1100" b="1" dirty="0">
                <a:solidFill>
                  <a:srgbClr val="001D35"/>
                </a:solidFill>
                <a:latin typeface="Google Sans"/>
              </a:rPr>
              <a:t>supplychainseg</a:t>
            </a:r>
            <a:r>
              <a:rPr lang="en-US" sz="1100" dirty="0">
                <a:solidFill>
                  <a:srgbClr val="001D35"/>
                </a:solidFill>
                <a:latin typeface="Google Sans"/>
              </a:rPr>
              <a:t> {</a:t>
            </a:r>
          </a:p>
          <a:p>
            <a:r>
              <a:rPr lang="en-US" sz="1100" dirty="0">
                <a:solidFill>
                  <a:srgbClr val="001D35"/>
                </a:solidFill>
                <a:latin typeface="Google Sans"/>
              </a:rPr>
              <a:t>          number _</a:t>
            </a:r>
            <a:r>
              <a:rPr lang="en-US" sz="1100" dirty="0" err="1">
                <a:solidFill>
                  <a:srgbClr val="001D35"/>
                </a:solidFill>
                <a:latin typeface="Google Sans"/>
              </a:rPr>
              <a:t>segnum</a:t>
            </a:r>
            <a:r>
              <a:rPr lang="en-US" sz="1100" dirty="0">
                <a:solidFill>
                  <a:srgbClr val="001D35"/>
                </a:solidFill>
                <a:latin typeface="Google Sans"/>
              </a:rPr>
              <a:t>;</a:t>
            </a:r>
          </a:p>
          <a:p>
            <a:r>
              <a:rPr lang="en-US" sz="1100" dirty="0">
                <a:solidFill>
                  <a:srgbClr val="001D35"/>
                </a:solidFill>
                <a:latin typeface="Google Sans"/>
              </a:rPr>
              <a:t>          string </a:t>
            </a:r>
            <a:r>
              <a:rPr lang="en-US" sz="1100" dirty="0" err="1">
                <a:solidFill>
                  <a:srgbClr val="001D35"/>
                </a:solidFill>
                <a:latin typeface="Google Sans"/>
              </a:rPr>
              <a:t>segmentname</a:t>
            </a:r>
            <a:r>
              <a:rPr lang="en-US" sz="1100" dirty="0">
                <a:solidFill>
                  <a:srgbClr val="001D35"/>
                </a:solidFill>
                <a:latin typeface="Google Sans"/>
              </a:rPr>
              <a:t>;</a:t>
            </a:r>
          </a:p>
          <a:p>
            <a:r>
              <a:rPr lang="en-US" sz="1100" dirty="0">
                <a:solidFill>
                  <a:srgbClr val="001D35"/>
                </a:solidFill>
                <a:latin typeface="Google Sans"/>
              </a:rPr>
              <a:t>          string </a:t>
            </a:r>
            <a:r>
              <a:rPr lang="en-US" sz="1100" dirty="0" err="1">
                <a:solidFill>
                  <a:srgbClr val="001D35"/>
                </a:solidFill>
                <a:latin typeface="Google Sans"/>
              </a:rPr>
              <a:t>emission_source</a:t>
            </a:r>
            <a:r>
              <a:rPr lang="en-US" sz="1100" dirty="0">
                <a:solidFill>
                  <a:srgbClr val="001D35"/>
                </a:solidFill>
                <a:latin typeface="Google Sans"/>
              </a:rPr>
              <a:t>; (truck, plane, warehouse)</a:t>
            </a:r>
          </a:p>
          <a:p>
            <a:r>
              <a:rPr lang="en-US" sz="1100" dirty="0">
                <a:solidFill>
                  <a:srgbClr val="001D35"/>
                </a:solidFill>
                <a:latin typeface="Google Sans"/>
              </a:rPr>
              <a:t>          number _</a:t>
            </a:r>
            <a:r>
              <a:rPr lang="en-US" sz="1100" dirty="0" err="1">
                <a:solidFill>
                  <a:srgbClr val="001D35"/>
                </a:solidFill>
                <a:latin typeface="Google Sans"/>
              </a:rPr>
              <a:t>GHG_baseline</a:t>
            </a:r>
            <a:r>
              <a:rPr lang="en-US" sz="1100" dirty="0">
                <a:solidFill>
                  <a:srgbClr val="001D35"/>
                </a:solidFill>
                <a:latin typeface="Google Sans"/>
              </a:rPr>
              <a:t>;</a:t>
            </a:r>
          </a:p>
          <a:p>
            <a:r>
              <a:rPr lang="en-US" sz="1100" dirty="0">
                <a:solidFill>
                  <a:srgbClr val="001D35"/>
                </a:solidFill>
                <a:latin typeface="Google Sans"/>
              </a:rPr>
              <a:t>          string </a:t>
            </a:r>
            <a:r>
              <a:rPr lang="en-US" sz="1100" dirty="0" err="1">
                <a:solidFill>
                  <a:srgbClr val="001D35"/>
                </a:solidFill>
                <a:latin typeface="Google Sans"/>
              </a:rPr>
              <a:t>emission_units</a:t>
            </a:r>
            <a:r>
              <a:rPr lang="en-US" sz="1100" dirty="0">
                <a:solidFill>
                  <a:srgbClr val="001D35"/>
                </a:solidFill>
                <a:latin typeface="Google Sans"/>
              </a:rPr>
              <a:t>;</a:t>
            </a:r>
          </a:p>
          <a:p>
            <a:r>
              <a:rPr lang="en-US" sz="1100" dirty="0">
                <a:solidFill>
                  <a:srgbClr val="001D35"/>
                </a:solidFill>
                <a:latin typeface="Google Sans"/>
              </a:rPr>
              <a:t>          number _</a:t>
            </a:r>
            <a:r>
              <a:rPr lang="en-US" sz="1100" dirty="0" err="1">
                <a:solidFill>
                  <a:srgbClr val="001D35"/>
                </a:solidFill>
                <a:latin typeface="Google Sans"/>
              </a:rPr>
              <a:t>GHG_from_supplier</a:t>
            </a:r>
            <a:r>
              <a:rPr lang="en-US" sz="1100" dirty="0">
                <a:solidFill>
                  <a:srgbClr val="001D35"/>
                </a:solidFill>
                <a:latin typeface="Google Sans"/>
              </a:rPr>
              <a:t>; </a:t>
            </a:r>
          </a:p>
          <a:p>
            <a:r>
              <a:rPr lang="en-US" sz="1100" dirty="0">
                <a:solidFill>
                  <a:srgbClr val="001D35"/>
                </a:solidFill>
                <a:latin typeface="Google Sans"/>
              </a:rPr>
              <a:t>          em_model[] _</a:t>
            </a:r>
            <a:r>
              <a:rPr lang="en-US" sz="1100" dirty="0" err="1">
                <a:solidFill>
                  <a:srgbClr val="001D35"/>
                </a:solidFill>
                <a:latin typeface="Google Sans"/>
              </a:rPr>
              <a:t>modelruns</a:t>
            </a:r>
            <a:r>
              <a:rPr lang="en-US" sz="1100" dirty="0">
                <a:solidFill>
                  <a:srgbClr val="001D35"/>
                </a:solidFill>
                <a:latin typeface="Google Sans"/>
              </a:rPr>
              <a:t>   }</a:t>
            </a:r>
          </a:p>
          <a:p>
            <a:endParaRPr lang="en-US" sz="1100" dirty="0">
              <a:solidFill>
                <a:srgbClr val="001D35"/>
              </a:solidFill>
              <a:latin typeface="Google Sans"/>
            </a:endParaRPr>
          </a:p>
          <a:p>
            <a:r>
              <a:rPr lang="en-US" sz="1100" b="0" i="0" dirty="0">
                <a:solidFill>
                  <a:srgbClr val="001D35"/>
                </a:solidFill>
                <a:effectLst/>
                <a:latin typeface="Google Sans"/>
              </a:rPr>
              <a:t>      struct </a:t>
            </a:r>
            <a:r>
              <a:rPr lang="en-US" sz="1100" b="1" i="0" dirty="0" err="1">
                <a:solidFill>
                  <a:srgbClr val="001D35"/>
                </a:solidFill>
                <a:effectLst/>
                <a:latin typeface="Google Sans"/>
              </a:rPr>
              <a:t>em_model</a:t>
            </a:r>
            <a:r>
              <a:rPr lang="en-US" sz="1100" b="1" i="0" dirty="0">
                <a:solidFill>
                  <a:srgbClr val="001D35"/>
                </a:solidFill>
                <a:effectLst/>
                <a:latin typeface="Google Sans"/>
              </a:rPr>
              <a:t>  </a:t>
            </a:r>
            <a:r>
              <a:rPr lang="en-US" sz="1100" b="0" i="0" dirty="0">
                <a:solidFill>
                  <a:srgbClr val="001D35"/>
                </a:solidFill>
                <a:effectLst/>
                <a:latin typeface="Google Sans"/>
              </a:rPr>
              <a:t>{</a:t>
            </a:r>
          </a:p>
          <a:p>
            <a:r>
              <a:rPr lang="en-US" sz="1100" dirty="0">
                <a:solidFill>
                  <a:srgbClr val="001D35"/>
                </a:solidFill>
                <a:latin typeface="Google Sans"/>
              </a:rPr>
              <a:t>         string </a:t>
            </a:r>
            <a:r>
              <a:rPr lang="en-US" sz="1100" dirty="0" err="1">
                <a:solidFill>
                  <a:srgbClr val="001D35"/>
                </a:solidFill>
                <a:latin typeface="Google Sans"/>
              </a:rPr>
              <a:t>model_run_name</a:t>
            </a:r>
            <a:r>
              <a:rPr lang="en-US" sz="1100" dirty="0">
                <a:solidFill>
                  <a:srgbClr val="001D35"/>
                </a:solidFill>
                <a:latin typeface="Google Sans"/>
              </a:rPr>
              <a:t>;</a:t>
            </a:r>
          </a:p>
          <a:p>
            <a:r>
              <a:rPr lang="en-US" sz="1100" dirty="0">
                <a:solidFill>
                  <a:srgbClr val="001D35"/>
                </a:solidFill>
                <a:latin typeface="Google Sans"/>
              </a:rPr>
              <a:t>         timestamp </a:t>
            </a:r>
            <a:r>
              <a:rPr lang="en-US" sz="1100" dirty="0" err="1">
                <a:solidFill>
                  <a:srgbClr val="001D35"/>
                </a:solidFill>
                <a:latin typeface="Google Sans"/>
              </a:rPr>
              <a:t>timestuff</a:t>
            </a:r>
            <a:r>
              <a:rPr lang="en-US" sz="1100" dirty="0">
                <a:solidFill>
                  <a:srgbClr val="001D35"/>
                </a:solidFill>
                <a:latin typeface="Google Sans"/>
              </a:rPr>
              <a:t>;</a:t>
            </a:r>
          </a:p>
          <a:p>
            <a:r>
              <a:rPr lang="en-US" sz="1100" dirty="0">
                <a:solidFill>
                  <a:srgbClr val="001D35"/>
                </a:solidFill>
                <a:latin typeface="Google Sans"/>
              </a:rPr>
              <a:t>         number </a:t>
            </a:r>
            <a:r>
              <a:rPr lang="en-US" sz="1100" dirty="0" err="1">
                <a:solidFill>
                  <a:srgbClr val="001D35"/>
                </a:solidFill>
                <a:latin typeface="Google Sans"/>
              </a:rPr>
              <a:t>model_emission_result</a:t>
            </a:r>
            <a:endParaRPr lang="en-US" sz="1100" dirty="0">
              <a:solidFill>
                <a:srgbClr val="001D35"/>
              </a:solidFill>
              <a:latin typeface="Google Sans"/>
            </a:endParaRPr>
          </a:p>
          <a:p>
            <a:r>
              <a:rPr lang="en-US" sz="1100" dirty="0">
                <a:solidFill>
                  <a:srgbClr val="001D35"/>
                </a:solidFill>
                <a:latin typeface="Google Sans"/>
              </a:rPr>
              <a:t>         string </a:t>
            </a:r>
            <a:r>
              <a:rPr lang="en-US" sz="1100" dirty="0" err="1">
                <a:solidFill>
                  <a:srgbClr val="001D35"/>
                </a:solidFill>
                <a:latin typeface="Google Sans"/>
              </a:rPr>
              <a:t>emission_unit</a:t>
            </a:r>
            <a:r>
              <a:rPr lang="en-US" sz="1100" dirty="0">
                <a:solidFill>
                  <a:srgbClr val="001D35"/>
                </a:solidFill>
                <a:latin typeface="Google Sans"/>
              </a:rPr>
              <a:t>   }</a:t>
            </a:r>
            <a:r>
              <a:rPr lang="en-US" sz="1100" dirty="0">
                <a:solidFill>
                  <a:schemeClr val="tx1"/>
                </a:solidFill>
              </a:rPr>
              <a:t>   </a:t>
            </a:r>
          </a:p>
          <a:p>
            <a:r>
              <a:rPr lang="en-US" sz="1100" dirty="0">
                <a:solidFill>
                  <a:srgbClr val="C00000"/>
                </a:solidFill>
              </a:rPr>
              <a:t>}</a:t>
            </a:r>
          </a:p>
        </p:txBody>
      </p:sp>
      <p:sp>
        <p:nvSpPr>
          <p:cNvPr id="11" name="TextBox 10">
            <a:extLst>
              <a:ext uri="{FF2B5EF4-FFF2-40B4-BE49-F238E27FC236}">
                <a16:creationId xmlns:a16="http://schemas.microsoft.com/office/drawing/2014/main" id="{72CC515A-8377-9520-C221-2761C515F20D}"/>
              </a:ext>
            </a:extLst>
          </p:cNvPr>
          <p:cNvSpPr txBox="1"/>
          <p:nvPr/>
        </p:nvSpPr>
        <p:spPr>
          <a:xfrm>
            <a:off x="77362" y="2120305"/>
            <a:ext cx="9128109" cy="369332"/>
          </a:xfrm>
          <a:prstGeom prst="rect">
            <a:avLst/>
          </a:prstGeom>
          <a:noFill/>
        </p:spPr>
        <p:txBody>
          <a:bodyPr wrap="square" rtlCol="0">
            <a:spAutoFit/>
          </a:bodyPr>
          <a:lstStyle/>
          <a:p>
            <a:r>
              <a:rPr lang="en-US" b="1" dirty="0"/>
              <a:t>digital twin representation in a smart contract definition (pseudo code)</a:t>
            </a:r>
          </a:p>
        </p:txBody>
      </p:sp>
      <p:sp>
        <p:nvSpPr>
          <p:cNvPr id="12" name="TextBox 11">
            <a:extLst>
              <a:ext uri="{FF2B5EF4-FFF2-40B4-BE49-F238E27FC236}">
                <a16:creationId xmlns:a16="http://schemas.microsoft.com/office/drawing/2014/main" id="{6F746444-A9CB-B0B5-EA0E-D58B81655BC9}"/>
              </a:ext>
            </a:extLst>
          </p:cNvPr>
          <p:cNvSpPr txBox="1"/>
          <p:nvPr/>
        </p:nvSpPr>
        <p:spPr>
          <a:xfrm>
            <a:off x="4901938" y="2489637"/>
            <a:ext cx="7212699" cy="3847207"/>
          </a:xfrm>
          <a:prstGeom prst="rect">
            <a:avLst/>
          </a:prstGeom>
          <a:noFill/>
        </p:spPr>
        <p:txBody>
          <a:bodyPr wrap="square" rtlCol="0">
            <a:spAutoFit/>
          </a:bodyPr>
          <a:lstStyle/>
          <a:p>
            <a:r>
              <a:rPr lang="en-US" dirty="0"/>
              <a:t>Example:</a:t>
            </a:r>
          </a:p>
          <a:p>
            <a:r>
              <a:rPr lang="en-US" dirty="0"/>
              <a:t>1) Enter definition of the digital twin</a:t>
            </a:r>
          </a:p>
          <a:p>
            <a:r>
              <a:rPr lang="en-US" sz="1400" dirty="0">
                <a:solidFill>
                  <a:srgbClr val="001D35"/>
                </a:solidFill>
                <a:latin typeface="Google Sans"/>
              </a:rPr>
              <a:t>           digitaltwin </a:t>
            </a:r>
            <a:r>
              <a:rPr lang="en-US" sz="1400" dirty="0" err="1">
                <a:solidFill>
                  <a:srgbClr val="001D35"/>
                </a:solidFill>
                <a:latin typeface="Google Sans"/>
              </a:rPr>
              <a:t>coffeeship</a:t>
            </a:r>
            <a:r>
              <a:rPr lang="en-US" sz="1400" dirty="0">
                <a:solidFill>
                  <a:srgbClr val="001D35"/>
                </a:solidFill>
                <a:latin typeface="Google Sans"/>
              </a:rPr>
              <a:t> =  digitaltwin(“</a:t>
            </a:r>
            <a:r>
              <a:rPr lang="en-US" sz="1400" dirty="0" err="1">
                <a:solidFill>
                  <a:srgbClr val="001D35"/>
                </a:solidFill>
                <a:latin typeface="Google Sans"/>
              </a:rPr>
              <a:t>ECETransport</a:t>
            </a:r>
            <a:r>
              <a:rPr lang="en-US" sz="1400" dirty="0">
                <a:solidFill>
                  <a:srgbClr val="001D35"/>
                </a:solidFill>
                <a:latin typeface="Google Sans"/>
              </a:rPr>
              <a:t>”, </a:t>
            </a:r>
            <a:r>
              <a:rPr lang="en-US" sz="1400" dirty="0" err="1">
                <a:solidFill>
                  <a:srgbClr val="001D35"/>
                </a:solidFill>
                <a:latin typeface="Google Sans"/>
              </a:rPr>
              <a:t>APJones</a:t>
            </a:r>
            <a:r>
              <a:rPr lang="en-US" sz="1400" dirty="0">
                <a:solidFill>
                  <a:srgbClr val="001D35"/>
                </a:solidFill>
                <a:latin typeface="Google Sans"/>
              </a:rPr>
              <a:t> Limited”, 10/31/2024, 4, True)</a:t>
            </a:r>
            <a:endParaRPr lang="en-US" dirty="0"/>
          </a:p>
          <a:p>
            <a:endParaRPr lang="en-US" dirty="0"/>
          </a:p>
          <a:p>
            <a:r>
              <a:rPr lang="en-US" dirty="0"/>
              <a:t>2) Enter definition of the supply chain segments in the digital twin</a:t>
            </a:r>
          </a:p>
          <a:p>
            <a:r>
              <a:rPr lang="en-US" sz="1400" dirty="0">
                <a:solidFill>
                  <a:srgbClr val="001D35"/>
                </a:solidFill>
                <a:latin typeface="Google Sans"/>
              </a:rPr>
              <a:t>          supplychainseg </a:t>
            </a:r>
            <a:r>
              <a:rPr lang="en-US" sz="1400" dirty="0" err="1">
                <a:solidFill>
                  <a:srgbClr val="001D35"/>
                </a:solidFill>
                <a:latin typeface="Google Sans"/>
              </a:rPr>
              <a:t>farmload</a:t>
            </a:r>
            <a:r>
              <a:rPr lang="en-US" sz="1400" dirty="0">
                <a:solidFill>
                  <a:srgbClr val="001D35"/>
                </a:solidFill>
                <a:latin typeface="Google Sans"/>
              </a:rPr>
              <a:t> = supplychainseg( 0, “</a:t>
            </a:r>
            <a:r>
              <a:rPr lang="en-US" sz="1400" dirty="0" err="1">
                <a:solidFill>
                  <a:srgbClr val="001D35"/>
                </a:solidFill>
                <a:latin typeface="Google Sans"/>
              </a:rPr>
              <a:t>farmloading</a:t>
            </a:r>
            <a:r>
              <a:rPr lang="en-US" sz="1400" dirty="0">
                <a:solidFill>
                  <a:srgbClr val="001D35"/>
                </a:solidFill>
                <a:latin typeface="Google Sans"/>
              </a:rPr>
              <a:t>”, “lift”, 20, “tons”, 19) </a:t>
            </a:r>
          </a:p>
          <a:p>
            <a:r>
              <a:rPr lang="en-US" sz="1400" dirty="0">
                <a:solidFill>
                  <a:srgbClr val="001D35"/>
                </a:solidFill>
                <a:latin typeface="Google Sans"/>
              </a:rPr>
              <a:t>          supplychainseg </a:t>
            </a:r>
            <a:r>
              <a:rPr lang="en-US" sz="1400" dirty="0" err="1">
                <a:solidFill>
                  <a:srgbClr val="001D35"/>
                </a:solidFill>
                <a:latin typeface="Google Sans"/>
              </a:rPr>
              <a:t>trucktrans</a:t>
            </a:r>
            <a:r>
              <a:rPr lang="en-US" sz="1400" dirty="0">
                <a:solidFill>
                  <a:srgbClr val="001D35"/>
                </a:solidFill>
                <a:latin typeface="Google Sans"/>
              </a:rPr>
              <a:t> = </a:t>
            </a:r>
            <a:r>
              <a:rPr lang="en-US" sz="1400" dirty="0" err="1">
                <a:solidFill>
                  <a:srgbClr val="001D35"/>
                </a:solidFill>
                <a:latin typeface="Google Sans"/>
              </a:rPr>
              <a:t>supplychainseg</a:t>
            </a:r>
            <a:r>
              <a:rPr lang="en-US" sz="1400" dirty="0">
                <a:solidFill>
                  <a:srgbClr val="001D35"/>
                </a:solidFill>
                <a:latin typeface="Google Sans"/>
              </a:rPr>
              <a:t>(1, “</a:t>
            </a:r>
            <a:r>
              <a:rPr lang="en-US" sz="1400" dirty="0" err="1">
                <a:solidFill>
                  <a:srgbClr val="001D35"/>
                </a:solidFill>
                <a:latin typeface="Google Sans"/>
              </a:rPr>
              <a:t>trucktrans</a:t>
            </a:r>
            <a:r>
              <a:rPr lang="en-US" sz="1400" dirty="0">
                <a:solidFill>
                  <a:srgbClr val="001D35"/>
                </a:solidFill>
                <a:latin typeface="Google Sans"/>
              </a:rPr>
              <a:t>”, “truck”, 35, “tons”, 0)</a:t>
            </a:r>
          </a:p>
          <a:p>
            <a:r>
              <a:rPr lang="en-US" sz="1400" dirty="0">
                <a:solidFill>
                  <a:srgbClr val="001D35"/>
                </a:solidFill>
                <a:latin typeface="Google Sans"/>
              </a:rPr>
              <a:t>          supplychainseg warehouse = </a:t>
            </a:r>
            <a:r>
              <a:rPr lang="en-US" sz="1400" dirty="0" err="1">
                <a:solidFill>
                  <a:srgbClr val="001D35"/>
                </a:solidFill>
                <a:latin typeface="Google Sans"/>
              </a:rPr>
              <a:t>supplychainseg</a:t>
            </a:r>
            <a:r>
              <a:rPr lang="en-US" sz="1400" dirty="0">
                <a:solidFill>
                  <a:srgbClr val="001D35"/>
                </a:solidFill>
                <a:latin typeface="Google Sans"/>
              </a:rPr>
              <a:t>(2, “warehouse”, “HVAC”,  44, “tons”, 0)</a:t>
            </a:r>
          </a:p>
          <a:p>
            <a:r>
              <a:rPr lang="en-US" sz="1400" dirty="0">
                <a:solidFill>
                  <a:srgbClr val="001D35"/>
                </a:solidFill>
                <a:latin typeface="Google Sans"/>
              </a:rPr>
              <a:t>          supplychainseg shipload = </a:t>
            </a:r>
            <a:r>
              <a:rPr lang="en-US" sz="1400" dirty="0" err="1">
                <a:solidFill>
                  <a:srgbClr val="001D35"/>
                </a:solidFill>
                <a:latin typeface="Google Sans"/>
              </a:rPr>
              <a:t>supplychainseg</a:t>
            </a:r>
            <a:r>
              <a:rPr lang="en-US" sz="1400" dirty="0">
                <a:solidFill>
                  <a:srgbClr val="001D35"/>
                </a:solidFill>
                <a:latin typeface="Google Sans"/>
              </a:rPr>
              <a:t>(3, “shipload”, “cranes”, 350, “tons”, 0) </a:t>
            </a:r>
          </a:p>
          <a:p>
            <a:endParaRPr lang="en-US" sz="1400" dirty="0">
              <a:solidFill>
                <a:srgbClr val="001D35"/>
              </a:solidFill>
              <a:latin typeface="Google Sans"/>
            </a:endParaRPr>
          </a:p>
          <a:p>
            <a:r>
              <a:rPr lang="en-US" dirty="0"/>
              <a:t>3) Enter definition for emission model run</a:t>
            </a:r>
          </a:p>
          <a:p>
            <a:r>
              <a:rPr lang="en-US" sz="1400" dirty="0">
                <a:solidFill>
                  <a:srgbClr val="001D35"/>
                </a:solidFill>
                <a:latin typeface="Google Sans"/>
              </a:rPr>
              <a:t>          em_model </a:t>
            </a:r>
            <a:r>
              <a:rPr lang="en-US" sz="1400" dirty="0" err="1">
                <a:solidFill>
                  <a:srgbClr val="001D35"/>
                </a:solidFill>
                <a:latin typeface="Google Sans"/>
              </a:rPr>
              <a:t>farmload</a:t>
            </a:r>
            <a:r>
              <a:rPr lang="en-US" sz="1400" dirty="0">
                <a:solidFill>
                  <a:srgbClr val="001D35"/>
                </a:solidFill>
                <a:latin typeface="Google Sans"/>
              </a:rPr>
              <a:t> = em_model (“</a:t>
            </a:r>
            <a:r>
              <a:rPr lang="en-US" sz="1400" dirty="0" err="1">
                <a:solidFill>
                  <a:srgbClr val="001D35"/>
                </a:solidFill>
                <a:latin typeface="Google Sans"/>
              </a:rPr>
              <a:t>loadrun</a:t>
            </a:r>
            <a:r>
              <a:rPr lang="en-US" sz="1400" dirty="0">
                <a:solidFill>
                  <a:srgbClr val="001D35"/>
                </a:solidFill>
                <a:latin typeface="Google Sans"/>
              </a:rPr>
              <a:t>”, ..time.., 15, “tons”) </a:t>
            </a:r>
          </a:p>
          <a:p>
            <a:r>
              <a:rPr lang="en-US" sz="1400" dirty="0">
                <a:solidFill>
                  <a:srgbClr val="001D35"/>
                </a:solidFill>
                <a:latin typeface="Google Sans"/>
              </a:rPr>
              <a:t>          em_model trucking = em_model( “trucking”, ..time.., 29, “tons”)</a:t>
            </a:r>
          </a:p>
          <a:p>
            <a:r>
              <a:rPr lang="en-US" sz="1400" dirty="0">
                <a:solidFill>
                  <a:srgbClr val="001D35"/>
                </a:solidFill>
                <a:latin typeface="Google Sans"/>
              </a:rPr>
              <a:t>          em_model </a:t>
            </a:r>
            <a:r>
              <a:rPr lang="en-US" sz="1400" dirty="0" err="1">
                <a:solidFill>
                  <a:srgbClr val="001D35"/>
                </a:solidFill>
                <a:latin typeface="Google Sans"/>
              </a:rPr>
              <a:t>hvac</a:t>
            </a:r>
            <a:r>
              <a:rPr lang="en-US" sz="1400" dirty="0">
                <a:solidFill>
                  <a:srgbClr val="001D35"/>
                </a:solidFill>
                <a:latin typeface="Google Sans"/>
              </a:rPr>
              <a:t> = em_model( “HVAC”, ..time.., 41, “tons”)</a:t>
            </a:r>
          </a:p>
          <a:p>
            <a:r>
              <a:rPr lang="en-US" sz="1400" dirty="0">
                <a:solidFill>
                  <a:srgbClr val="001D35"/>
                </a:solidFill>
                <a:latin typeface="Google Sans"/>
              </a:rPr>
              <a:t>          em_model shipload = em_model(“cranes”, ..time.., 312, “tons”)   </a:t>
            </a:r>
          </a:p>
          <a:p>
            <a:r>
              <a:rPr lang="en-US" sz="1400" dirty="0">
                <a:solidFill>
                  <a:srgbClr val="001D35"/>
                </a:solidFill>
                <a:latin typeface="Google Sans"/>
              </a:rPr>
              <a:t>          em_model </a:t>
            </a:r>
            <a:r>
              <a:rPr lang="en-US" sz="1400" dirty="0" err="1">
                <a:solidFill>
                  <a:srgbClr val="001D35"/>
                </a:solidFill>
                <a:latin typeface="Google Sans"/>
              </a:rPr>
              <a:t>carbon_credits</a:t>
            </a:r>
            <a:r>
              <a:rPr lang="en-US" sz="1400" dirty="0">
                <a:solidFill>
                  <a:srgbClr val="001D35"/>
                </a:solidFill>
                <a:latin typeface="Google Sans"/>
              </a:rPr>
              <a:t> = em_model(“credits”, ..time.., “units”)</a:t>
            </a:r>
            <a:endParaRPr lang="en-US" dirty="0"/>
          </a:p>
        </p:txBody>
      </p:sp>
      <p:cxnSp>
        <p:nvCxnSpPr>
          <p:cNvPr id="14" name="Straight Arrow Connector 13">
            <a:extLst>
              <a:ext uri="{FF2B5EF4-FFF2-40B4-BE49-F238E27FC236}">
                <a16:creationId xmlns:a16="http://schemas.microsoft.com/office/drawing/2014/main" id="{8D227EB9-9346-241F-109A-4D0707389B5C}"/>
              </a:ext>
            </a:extLst>
          </p:cNvPr>
          <p:cNvCxnSpPr>
            <a:cxnSpLocks/>
          </p:cNvCxnSpPr>
          <p:nvPr/>
        </p:nvCxnSpPr>
        <p:spPr>
          <a:xfrm flipH="1">
            <a:off x="2139885" y="3029061"/>
            <a:ext cx="2762053" cy="16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ADA1D2-C778-AB39-CB9F-9E210FC826CB}"/>
              </a:ext>
            </a:extLst>
          </p:cNvPr>
          <p:cNvCxnSpPr>
            <a:cxnSpLocks/>
          </p:cNvCxnSpPr>
          <p:nvPr/>
        </p:nvCxnSpPr>
        <p:spPr>
          <a:xfrm flipH="1">
            <a:off x="2582944" y="3786344"/>
            <a:ext cx="2318994" cy="57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C95862-46ED-2A52-0082-D44112E3721B}"/>
              </a:ext>
            </a:extLst>
          </p:cNvPr>
          <p:cNvCxnSpPr>
            <a:cxnSpLocks/>
          </p:cNvCxnSpPr>
          <p:nvPr/>
        </p:nvCxnSpPr>
        <p:spPr>
          <a:xfrm flipH="1">
            <a:off x="2076307" y="5026282"/>
            <a:ext cx="2728606" cy="480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D3E4379-F653-BADE-E8E7-5DAB04B2063E}"/>
              </a:ext>
            </a:extLst>
          </p:cNvPr>
          <p:cNvSpPr txBox="1"/>
          <p:nvPr/>
        </p:nvSpPr>
        <p:spPr>
          <a:xfrm>
            <a:off x="19057" y="1516369"/>
            <a:ext cx="12072168" cy="369332"/>
          </a:xfrm>
          <a:prstGeom prst="rect">
            <a:avLst/>
          </a:prstGeom>
          <a:noFill/>
          <a:ln>
            <a:noFill/>
          </a:ln>
        </p:spPr>
        <p:txBody>
          <a:bodyPr wrap="square">
            <a:spAutoFit/>
          </a:bodyPr>
          <a:lstStyle/>
          <a:p>
            <a:r>
              <a:rPr lang="en-US" dirty="0">
                <a:solidFill>
                  <a:srgbClr val="001D35"/>
                </a:solidFill>
                <a:latin typeface="Google Sans"/>
              </a:rPr>
              <a:t>Data shown below are a mockup of a supply chain transporting coffee from Africa across the ocean to N.Y. Harbor.</a:t>
            </a:r>
          </a:p>
        </p:txBody>
      </p:sp>
    </p:spTree>
    <p:extLst>
      <p:ext uri="{BB962C8B-B14F-4D97-AF65-F5344CB8AC3E}">
        <p14:creationId xmlns:p14="http://schemas.microsoft.com/office/powerpoint/2010/main" val="267365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A8A8B-5380-C906-5B35-0E6DDCE51D9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83C9CDB-D002-0F82-6DF2-17AB6931978D}"/>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3F5A90E5-8823-F923-9E41-7D6167AB4A1B}"/>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Definition of an IoT Device 3 of 3)</a:t>
            </a:r>
          </a:p>
        </p:txBody>
      </p:sp>
      <p:sp>
        <p:nvSpPr>
          <p:cNvPr id="4" name="TextBox 3">
            <a:extLst>
              <a:ext uri="{FF2B5EF4-FFF2-40B4-BE49-F238E27FC236}">
                <a16:creationId xmlns:a16="http://schemas.microsoft.com/office/drawing/2014/main" id="{A44C2EE6-C108-3CD7-5ABE-5C9089D74BDF}"/>
              </a:ext>
            </a:extLst>
          </p:cNvPr>
          <p:cNvSpPr txBox="1"/>
          <p:nvPr/>
        </p:nvSpPr>
        <p:spPr>
          <a:xfrm>
            <a:off x="19057" y="702652"/>
            <a:ext cx="12072168" cy="646331"/>
          </a:xfrm>
          <a:prstGeom prst="rect">
            <a:avLst/>
          </a:prstGeom>
          <a:noFill/>
          <a:ln>
            <a:solidFill>
              <a:schemeClr val="accent1"/>
            </a:solidFill>
          </a:ln>
        </p:spPr>
        <p:txBody>
          <a:bodyPr wrap="square">
            <a:spAutoFit/>
          </a:bodyPr>
          <a:lstStyle/>
          <a:p>
            <a:r>
              <a:rPr lang="en-US" dirty="0"/>
              <a:t>Example pseudo code representation for registering an IoT device on a blockchain. There are additional steps to be performed on the device itself prior to connection to the blockchain. Structures in a smart contract define these actions.</a:t>
            </a:r>
            <a:endParaRPr lang="en-US" dirty="0">
              <a:solidFill>
                <a:srgbClr val="001D35"/>
              </a:solidFill>
              <a:latin typeface="Google Sans"/>
            </a:endParaRPr>
          </a:p>
        </p:txBody>
      </p:sp>
      <p:sp>
        <p:nvSpPr>
          <p:cNvPr id="9" name="Rectangle: Folded Corner 8">
            <a:extLst>
              <a:ext uri="{FF2B5EF4-FFF2-40B4-BE49-F238E27FC236}">
                <a16:creationId xmlns:a16="http://schemas.microsoft.com/office/drawing/2014/main" id="{9013D976-217E-6450-7E46-CACC60793CA7}"/>
              </a:ext>
            </a:extLst>
          </p:cNvPr>
          <p:cNvSpPr/>
          <p:nvPr/>
        </p:nvSpPr>
        <p:spPr>
          <a:xfrm>
            <a:off x="7559355" y="1499616"/>
            <a:ext cx="4531870" cy="5273027"/>
          </a:xfrm>
          <a:prstGeom prst="foldedCorner">
            <a:avLst>
              <a:gd name="adj" fmla="val 15966"/>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1100" dirty="0">
              <a:solidFill>
                <a:srgbClr val="001D35"/>
              </a:solidFill>
              <a:latin typeface="Google Sans"/>
            </a:endParaRPr>
          </a:p>
          <a:p>
            <a:r>
              <a:rPr lang="en-US" sz="1100" dirty="0">
                <a:solidFill>
                  <a:srgbClr val="001D35"/>
                </a:solidFill>
                <a:latin typeface="Google Sans"/>
              </a:rPr>
              <a:t> </a:t>
            </a:r>
          </a:p>
          <a:p>
            <a:endParaRPr lang="en-US" sz="1100" dirty="0">
              <a:solidFill>
                <a:srgbClr val="001D35"/>
              </a:solidFill>
              <a:latin typeface="Google Sans"/>
            </a:endParaRPr>
          </a:p>
          <a:p>
            <a:endParaRPr lang="en-US" sz="1100" dirty="0">
              <a:solidFill>
                <a:srgbClr val="001D35"/>
              </a:solidFill>
              <a:latin typeface="Google Sans"/>
            </a:endParaRPr>
          </a:p>
          <a:p>
            <a:endParaRPr lang="en-US" sz="1100" dirty="0">
              <a:solidFill>
                <a:srgbClr val="001D35"/>
              </a:solidFill>
              <a:latin typeface="Google Sans"/>
            </a:endParaRPr>
          </a:p>
          <a:p>
            <a:endParaRPr lang="en-US" sz="1400" dirty="0">
              <a:solidFill>
                <a:srgbClr val="001D35"/>
              </a:solidFill>
              <a:latin typeface="Google Sans"/>
            </a:endParaRPr>
          </a:p>
          <a:p>
            <a:endParaRPr lang="en-US" sz="1400" dirty="0">
              <a:solidFill>
                <a:srgbClr val="C00000"/>
              </a:solidFill>
              <a:latin typeface="Google Sans"/>
            </a:endParaRPr>
          </a:p>
          <a:p>
            <a:endParaRPr lang="en-US" sz="1400" dirty="0">
              <a:solidFill>
                <a:srgbClr val="C00000"/>
              </a:solidFill>
              <a:latin typeface="Google Sans"/>
            </a:endParaRPr>
          </a:p>
          <a:p>
            <a:r>
              <a:rPr lang="en-US" sz="1400" dirty="0">
                <a:solidFill>
                  <a:srgbClr val="C00000"/>
                </a:solidFill>
                <a:latin typeface="Google Sans"/>
              </a:rPr>
              <a:t>contract </a:t>
            </a:r>
            <a:r>
              <a:rPr lang="en-US" sz="1400" dirty="0" err="1">
                <a:solidFill>
                  <a:srgbClr val="C00000"/>
                </a:solidFill>
                <a:latin typeface="Google Sans"/>
              </a:rPr>
              <a:t>IoTDevices</a:t>
            </a:r>
            <a:r>
              <a:rPr lang="en-US" sz="1400" dirty="0">
                <a:solidFill>
                  <a:srgbClr val="C00000"/>
                </a:solidFill>
                <a:latin typeface="Google Sans"/>
              </a:rPr>
              <a:t> {</a:t>
            </a:r>
          </a:p>
          <a:p>
            <a:endParaRPr lang="en-US" sz="1400" dirty="0">
              <a:solidFill>
                <a:srgbClr val="001D35"/>
              </a:solidFill>
              <a:latin typeface="Google Sans"/>
            </a:endParaRPr>
          </a:p>
          <a:p>
            <a:r>
              <a:rPr lang="en-US" sz="1400" b="0" i="0" dirty="0">
                <a:solidFill>
                  <a:srgbClr val="001D35"/>
                </a:solidFill>
                <a:effectLst/>
                <a:latin typeface="Google Sans"/>
              </a:rPr>
              <a:t>     struct </a:t>
            </a:r>
            <a:r>
              <a:rPr lang="en-US" sz="1400" b="0" i="0" dirty="0" err="1">
                <a:solidFill>
                  <a:srgbClr val="001D35"/>
                </a:solidFill>
                <a:effectLst/>
                <a:latin typeface="Google Sans"/>
              </a:rPr>
              <a:t>IoTDevice_register</a:t>
            </a:r>
            <a:r>
              <a:rPr lang="en-US" sz="1400" b="0" i="0" dirty="0">
                <a:solidFill>
                  <a:srgbClr val="001D35"/>
                </a:solidFill>
                <a:effectLst/>
                <a:latin typeface="Google Sans"/>
              </a:rPr>
              <a:t>   {</a:t>
            </a:r>
          </a:p>
          <a:p>
            <a:r>
              <a:rPr lang="en-US" sz="1400" dirty="0">
                <a:solidFill>
                  <a:srgbClr val="001D35"/>
                </a:solidFill>
                <a:latin typeface="Google Sans"/>
              </a:rPr>
              <a:t>         string owner ; </a:t>
            </a:r>
          </a:p>
          <a:p>
            <a:r>
              <a:rPr lang="en-US" sz="1400" dirty="0">
                <a:solidFill>
                  <a:srgbClr val="001D35"/>
                </a:solidFill>
                <a:latin typeface="Google Sans"/>
              </a:rPr>
              <a:t>         string UUID;</a:t>
            </a:r>
          </a:p>
          <a:p>
            <a:r>
              <a:rPr lang="en-US" sz="1400" dirty="0">
                <a:solidFill>
                  <a:srgbClr val="001D35"/>
                </a:solidFill>
                <a:latin typeface="Google Sans"/>
              </a:rPr>
              <a:t>         string </a:t>
            </a:r>
            <a:r>
              <a:rPr lang="en-US" sz="1400" dirty="0" err="1">
                <a:solidFill>
                  <a:srgbClr val="001D35"/>
                </a:solidFill>
                <a:latin typeface="Google Sans"/>
              </a:rPr>
              <a:t>device_type</a:t>
            </a:r>
            <a:r>
              <a:rPr lang="en-US" sz="1400" dirty="0">
                <a:solidFill>
                  <a:srgbClr val="001D35"/>
                </a:solidFill>
                <a:latin typeface="Google Sans"/>
              </a:rPr>
              <a:t>;</a:t>
            </a:r>
          </a:p>
          <a:p>
            <a:r>
              <a:rPr lang="en-US" sz="1400" dirty="0">
                <a:solidFill>
                  <a:srgbClr val="001D35"/>
                </a:solidFill>
                <a:latin typeface="Google Sans"/>
              </a:rPr>
              <a:t>         string capability; </a:t>
            </a:r>
          </a:p>
          <a:p>
            <a:r>
              <a:rPr lang="en-US" sz="1400" dirty="0">
                <a:solidFill>
                  <a:srgbClr val="001D35"/>
                </a:solidFill>
                <a:latin typeface="Google Sans"/>
              </a:rPr>
              <a:t>         Boolean </a:t>
            </a:r>
            <a:r>
              <a:rPr lang="en-US" sz="1400" dirty="0" err="1">
                <a:solidFill>
                  <a:srgbClr val="001D35"/>
                </a:solidFill>
                <a:latin typeface="Google Sans"/>
              </a:rPr>
              <a:t>isActive</a:t>
            </a:r>
            <a:r>
              <a:rPr lang="en-US" sz="1400" dirty="0">
                <a:solidFill>
                  <a:srgbClr val="001D35"/>
                </a:solidFill>
                <a:latin typeface="Google Sans"/>
              </a:rPr>
              <a:t>; </a:t>
            </a:r>
          </a:p>
          <a:p>
            <a:r>
              <a:rPr lang="en-US" sz="1400" dirty="0">
                <a:solidFill>
                  <a:srgbClr val="001D35"/>
                </a:solidFill>
                <a:latin typeface="Google Sans"/>
              </a:rPr>
              <a:t>         string </a:t>
            </a:r>
            <a:r>
              <a:rPr lang="en-US" sz="1400" dirty="0" err="1">
                <a:solidFill>
                  <a:srgbClr val="001D35"/>
                </a:solidFill>
                <a:latin typeface="Google Sans"/>
              </a:rPr>
              <a:t>data_stream_link</a:t>
            </a:r>
            <a:r>
              <a:rPr lang="en-US" sz="1400" dirty="0">
                <a:solidFill>
                  <a:srgbClr val="001D35"/>
                </a:solidFill>
                <a:latin typeface="Google Sans"/>
              </a:rPr>
              <a:t>    }</a:t>
            </a:r>
          </a:p>
          <a:p>
            <a:endParaRPr lang="en-US" sz="1400" dirty="0">
              <a:solidFill>
                <a:srgbClr val="001D35"/>
              </a:solidFill>
              <a:latin typeface="Google Sans"/>
            </a:endParaRPr>
          </a:p>
          <a:p>
            <a:r>
              <a:rPr lang="en-US" sz="1400" dirty="0">
                <a:solidFill>
                  <a:srgbClr val="001D35"/>
                </a:solidFill>
                <a:latin typeface="Google Sans"/>
              </a:rPr>
              <a:t>      struct </a:t>
            </a:r>
            <a:r>
              <a:rPr lang="en-US" sz="1400" dirty="0" err="1">
                <a:solidFill>
                  <a:srgbClr val="001D35"/>
                </a:solidFill>
                <a:latin typeface="Google Sans"/>
              </a:rPr>
              <a:t>data_pt_transaction</a:t>
            </a:r>
            <a:r>
              <a:rPr lang="en-US" sz="1400" dirty="0">
                <a:solidFill>
                  <a:srgbClr val="001D35"/>
                </a:solidFill>
                <a:latin typeface="Google Sans"/>
              </a:rPr>
              <a:t>  {</a:t>
            </a:r>
          </a:p>
          <a:p>
            <a:r>
              <a:rPr lang="en-US" sz="1400" dirty="0">
                <a:solidFill>
                  <a:srgbClr val="001D35"/>
                </a:solidFill>
                <a:latin typeface="Google Sans"/>
              </a:rPr>
              <a:t>          int </a:t>
            </a:r>
            <a:r>
              <a:rPr lang="en-US" sz="1400" dirty="0" err="1">
                <a:solidFill>
                  <a:srgbClr val="001D35"/>
                </a:solidFill>
                <a:latin typeface="Google Sans"/>
              </a:rPr>
              <a:t>data_stream_UUID</a:t>
            </a:r>
            <a:r>
              <a:rPr lang="en-US" sz="1400" dirty="0">
                <a:solidFill>
                  <a:srgbClr val="001D35"/>
                </a:solidFill>
                <a:latin typeface="Google Sans"/>
              </a:rPr>
              <a:t>;</a:t>
            </a:r>
          </a:p>
          <a:p>
            <a:r>
              <a:rPr lang="en-US" sz="1400" dirty="0">
                <a:solidFill>
                  <a:srgbClr val="001D35"/>
                </a:solidFill>
                <a:latin typeface="Google Sans"/>
              </a:rPr>
              <a:t>          string </a:t>
            </a:r>
            <a:r>
              <a:rPr lang="en-US" sz="1400" dirty="0" err="1">
                <a:solidFill>
                  <a:srgbClr val="001D35"/>
                </a:solidFill>
                <a:latin typeface="Google Sans"/>
              </a:rPr>
              <a:t>public_key</a:t>
            </a:r>
            <a:r>
              <a:rPr lang="en-US" sz="1400" dirty="0">
                <a:solidFill>
                  <a:srgbClr val="001D35"/>
                </a:solidFill>
                <a:latin typeface="Google Sans"/>
              </a:rPr>
              <a:t>;</a:t>
            </a:r>
          </a:p>
          <a:p>
            <a:r>
              <a:rPr lang="en-US" sz="1400" dirty="0">
                <a:solidFill>
                  <a:srgbClr val="001D35"/>
                </a:solidFill>
                <a:latin typeface="Google Sans"/>
              </a:rPr>
              <a:t>         //* sign transaction and broadcast to all nodes</a:t>
            </a:r>
          </a:p>
          <a:p>
            <a:r>
              <a:rPr lang="en-US" sz="1400" dirty="0">
                <a:solidFill>
                  <a:srgbClr val="001D35"/>
                </a:solidFill>
                <a:latin typeface="Google Sans"/>
              </a:rPr>
              <a:t>              --- logic coded here        }                </a:t>
            </a:r>
          </a:p>
          <a:p>
            <a:r>
              <a:rPr lang="en-US" sz="1400" dirty="0">
                <a:solidFill>
                  <a:srgbClr val="001D35"/>
                </a:solidFill>
                <a:latin typeface="Google Sans"/>
              </a:rPr>
              <a:t>          </a:t>
            </a:r>
          </a:p>
          <a:p>
            <a:r>
              <a:rPr lang="en-US" sz="1400" dirty="0">
                <a:solidFill>
                  <a:srgbClr val="001D35"/>
                </a:solidFill>
                <a:latin typeface="Google Sans"/>
              </a:rPr>
              <a:t>       struct </a:t>
            </a:r>
            <a:r>
              <a:rPr lang="en-US" sz="1400" dirty="0" err="1">
                <a:solidFill>
                  <a:srgbClr val="001D35"/>
                </a:solidFill>
                <a:latin typeface="Google Sans"/>
              </a:rPr>
              <a:t>exceed_actions</a:t>
            </a:r>
            <a:r>
              <a:rPr lang="en-US" sz="1400" dirty="0">
                <a:solidFill>
                  <a:srgbClr val="001D35"/>
                </a:solidFill>
                <a:latin typeface="Google Sans"/>
              </a:rPr>
              <a:t>  {</a:t>
            </a:r>
          </a:p>
          <a:p>
            <a:r>
              <a:rPr lang="en-US" sz="1400" dirty="0">
                <a:solidFill>
                  <a:srgbClr val="001D35"/>
                </a:solidFill>
                <a:latin typeface="Google Sans"/>
              </a:rPr>
              <a:t>          number baseline;</a:t>
            </a:r>
          </a:p>
          <a:p>
            <a:r>
              <a:rPr lang="en-US" sz="1400" dirty="0">
                <a:solidFill>
                  <a:srgbClr val="001D35"/>
                </a:solidFill>
                <a:latin typeface="Google Sans"/>
              </a:rPr>
              <a:t>          string msg;</a:t>
            </a:r>
          </a:p>
          <a:p>
            <a:r>
              <a:rPr lang="en-US" sz="1400" dirty="0">
                <a:solidFill>
                  <a:srgbClr val="001D35"/>
                </a:solidFill>
                <a:latin typeface="Google Sans"/>
              </a:rPr>
              <a:t>          string </a:t>
            </a:r>
            <a:r>
              <a:rPr lang="en-US" sz="1400" dirty="0" err="1">
                <a:solidFill>
                  <a:srgbClr val="001D35"/>
                </a:solidFill>
                <a:latin typeface="Google Sans"/>
              </a:rPr>
              <a:t>action_options</a:t>
            </a:r>
            <a:r>
              <a:rPr lang="en-US" sz="1400" dirty="0">
                <a:solidFill>
                  <a:srgbClr val="001D35"/>
                </a:solidFill>
                <a:latin typeface="Google Sans"/>
              </a:rPr>
              <a:t>;</a:t>
            </a:r>
          </a:p>
          <a:p>
            <a:r>
              <a:rPr lang="en-US" sz="1400" dirty="0">
                <a:solidFill>
                  <a:srgbClr val="001D35"/>
                </a:solidFill>
                <a:latin typeface="Google Sans"/>
              </a:rPr>
              <a:t>          //* perform smart contract defined actions</a:t>
            </a:r>
          </a:p>
          <a:p>
            <a:r>
              <a:rPr lang="en-US" sz="1400" dirty="0">
                <a:solidFill>
                  <a:srgbClr val="001D35"/>
                </a:solidFill>
                <a:latin typeface="Google Sans"/>
              </a:rPr>
              <a:t>             if (exceed _high) – logic here</a:t>
            </a:r>
          </a:p>
          <a:p>
            <a:r>
              <a:rPr lang="en-US" sz="1400" dirty="0">
                <a:solidFill>
                  <a:srgbClr val="001D35"/>
                </a:solidFill>
                <a:latin typeface="Google Sans"/>
              </a:rPr>
              <a:t>             if (problem) – logic here </a:t>
            </a:r>
          </a:p>
          <a:p>
            <a:r>
              <a:rPr lang="en-US" sz="1400" dirty="0">
                <a:solidFill>
                  <a:srgbClr val="001D35"/>
                </a:solidFill>
                <a:latin typeface="Google Sans"/>
              </a:rPr>
              <a:t>                                                   }</a:t>
            </a:r>
          </a:p>
          <a:p>
            <a:endParaRPr lang="en-US" sz="1400" dirty="0">
              <a:solidFill>
                <a:srgbClr val="001D35"/>
              </a:solidFill>
              <a:latin typeface="Google Sans"/>
            </a:endParaRPr>
          </a:p>
          <a:p>
            <a:endParaRPr lang="en-US" sz="1100" dirty="0">
              <a:solidFill>
                <a:srgbClr val="001D35"/>
              </a:solidFill>
              <a:latin typeface="Google Sans"/>
            </a:endParaRPr>
          </a:p>
          <a:p>
            <a:endParaRPr lang="en-US" sz="1100" dirty="0">
              <a:solidFill>
                <a:srgbClr val="C00000"/>
              </a:solidFill>
            </a:endParaRPr>
          </a:p>
        </p:txBody>
      </p:sp>
      <p:sp>
        <p:nvSpPr>
          <p:cNvPr id="11" name="TextBox 10">
            <a:extLst>
              <a:ext uri="{FF2B5EF4-FFF2-40B4-BE49-F238E27FC236}">
                <a16:creationId xmlns:a16="http://schemas.microsoft.com/office/drawing/2014/main" id="{866CFCF1-DC68-032A-DEBF-5F8B1692145A}"/>
              </a:ext>
            </a:extLst>
          </p:cNvPr>
          <p:cNvSpPr txBox="1"/>
          <p:nvPr/>
        </p:nvSpPr>
        <p:spPr>
          <a:xfrm>
            <a:off x="-4155" y="1457036"/>
            <a:ext cx="7133087" cy="369332"/>
          </a:xfrm>
          <a:prstGeom prst="rect">
            <a:avLst/>
          </a:prstGeom>
          <a:noFill/>
        </p:spPr>
        <p:txBody>
          <a:bodyPr wrap="square" rtlCol="0">
            <a:spAutoFit/>
          </a:bodyPr>
          <a:lstStyle/>
          <a:p>
            <a:r>
              <a:rPr lang="en-US" b="1" dirty="0"/>
              <a:t>Blockchain and IoT device representation (pseudo code)</a:t>
            </a:r>
          </a:p>
        </p:txBody>
      </p:sp>
      <p:sp>
        <p:nvSpPr>
          <p:cNvPr id="12" name="TextBox 11">
            <a:extLst>
              <a:ext uri="{FF2B5EF4-FFF2-40B4-BE49-F238E27FC236}">
                <a16:creationId xmlns:a16="http://schemas.microsoft.com/office/drawing/2014/main" id="{A08CD89F-94E8-DE43-AA8A-40ABF0901077}"/>
              </a:ext>
            </a:extLst>
          </p:cNvPr>
          <p:cNvSpPr txBox="1"/>
          <p:nvPr/>
        </p:nvSpPr>
        <p:spPr>
          <a:xfrm>
            <a:off x="74448" y="1828856"/>
            <a:ext cx="7220417" cy="4924425"/>
          </a:xfrm>
          <a:prstGeom prst="rect">
            <a:avLst/>
          </a:prstGeom>
          <a:noFill/>
        </p:spPr>
        <p:txBody>
          <a:bodyPr wrap="square" rtlCol="0">
            <a:spAutoFit/>
          </a:bodyPr>
          <a:lstStyle/>
          <a:p>
            <a:pPr marL="342900" indent="-342900">
              <a:buAutoNum type="arabicParenR"/>
            </a:pPr>
            <a:r>
              <a:rPr lang="en-US" dirty="0"/>
              <a:t>Collect IoT device identifiers</a:t>
            </a:r>
          </a:p>
          <a:p>
            <a:r>
              <a:rPr lang="en-US" sz="1400" dirty="0">
                <a:solidFill>
                  <a:srgbClr val="001D35"/>
                </a:solidFill>
                <a:latin typeface="Google Sans"/>
              </a:rPr>
              <a:t>            a) create a unique identity using the IoT UUID or the device’s MAC address.</a:t>
            </a:r>
          </a:p>
          <a:p>
            <a:r>
              <a:rPr lang="en-US" sz="1400" dirty="0">
                <a:solidFill>
                  <a:srgbClr val="001D35"/>
                </a:solidFill>
                <a:latin typeface="Google Sans"/>
              </a:rPr>
              <a:t>            b) generate cryptographic keys: use public/private pairs to sign transactions.</a:t>
            </a:r>
            <a:endParaRPr lang="en-US" sz="1400" dirty="0"/>
          </a:p>
          <a:p>
            <a:endParaRPr lang="en-US" dirty="0"/>
          </a:p>
          <a:p>
            <a:r>
              <a:rPr lang="en-US" dirty="0"/>
              <a:t>2)   Define smart contracts on the selected blockchain</a:t>
            </a:r>
          </a:p>
          <a:p>
            <a:r>
              <a:rPr lang="en-US" sz="1400" dirty="0">
                <a:solidFill>
                  <a:srgbClr val="001D35"/>
                </a:solidFill>
                <a:latin typeface="Google Sans"/>
              </a:rPr>
              <a:t>            a) define the logic in a smart contract to be associated with the IoT device(if the</a:t>
            </a:r>
          </a:p>
          <a:p>
            <a:r>
              <a:rPr lang="en-US" sz="1400" dirty="0">
                <a:solidFill>
                  <a:srgbClr val="001D35"/>
                </a:solidFill>
                <a:latin typeface="Google Sans"/>
              </a:rPr>
              <a:t>                measurement is out of range perform some action triggering activity).</a:t>
            </a:r>
          </a:p>
          <a:p>
            <a:r>
              <a:rPr lang="en-US" sz="1400" dirty="0">
                <a:solidFill>
                  <a:srgbClr val="001D35"/>
                </a:solidFill>
                <a:latin typeface="Google Sans"/>
              </a:rPr>
              <a:t>            b) code a struct in the smart contract for IoT information.</a:t>
            </a:r>
          </a:p>
          <a:p>
            <a:r>
              <a:rPr lang="en-US" sz="1400" dirty="0">
                <a:solidFill>
                  <a:srgbClr val="001D35"/>
                </a:solidFill>
                <a:latin typeface="Google Sans"/>
              </a:rPr>
              <a:t>            c)  code the smart contract blockchain actions to be performed when exceeding</a:t>
            </a:r>
          </a:p>
          <a:p>
            <a:r>
              <a:rPr lang="en-US" sz="1400" dirty="0">
                <a:solidFill>
                  <a:srgbClr val="001D35"/>
                </a:solidFill>
                <a:latin typeface="Google Sans"/>
              </a:rPr>
              <a:t>                 thresholds.</a:t>
            </a:r>
          </a:p>
          <a:p>
            <a:r>
              <a:rPr lang="en-US" sz="1400" dirty="0">
                <a:solidFill>
                  <a:srgbClr val="001D35"/>
                </a:solidFill>
                <a:latin typeface="Google Sans"/>
              </a:rPr>
              <a:t>          </a:t>
            </a:r>
          </a:p>
          <a:p>
            <a:r>
              <a:rPr lang="en-US" dirty="0"/>
              <a:t>3)    Add the device to the blockchain’s smart contract</a:t>
            </a:r>
          </a:p>
          <a:p>
            <a:r>
              <a:rPr lang="en-US" sz="1400" dirty="0">
                <a:solidFill>
                  <a:srgbClr val="001D35"/>
                </a:solidFill>
                <a:latin typeface="Google Sans"/>
              </a:rPr>
              <a:t>            a) through a </a:t>
            </a:r>
            <a:r>
              <a:rPr lang="en-US" sz="1400" b="1" dirty="0">
                <a:solidFill>
                  <a:srgbClr val="001D35"/>
                </a:solidFill>
                <a:latin typeface="Google Sans"/>
              </a:rPr>
              <a:t>blockchain transaction, </a:t>
            </a:r>
            <a:r>
              <a:rPr lang="en-US" sz="1400" dirty="0">
                <a:solidFill>
                  <a:srgbClr val="001D35"/>
                </a:solidFill>
                <a:latin typeface="Google Sans"/>
              </a:rPr>
              <a:t>add the device to the target smart contract entering</a:t>
            </a:r>
          </a:p>
          <a:p>
            <a:r>
              <a:rPr lang="en-US" sz="1400" dirty="0">
                <a:solidFill>
                  <a:srgbClr val="001D35"/>
                </a:solidFill>
                <a:latin typeface="Google Sans"/>
              </a:rPr>
              <a:t>                its unique identifier linking the data stream to the smart contract.</a:t>
            </a:r>
          </a:p>
          <a:p>
            <a:r>
              <a:rPr lang="en-US" sz="1400" dirty="0">
                <a:solidFill>
                  <a:srgbClr val="FF0000"/>
                </a:solidFill>
                <a:latin typeface="Google Sans"/>
              </a:rPr>
              <a:t>                </a:t>
            </a:r>
            <a:r>
              <a:rPr lang="en-US" sz="1400" dirty="0" err="1">
                <a:solidFill>
                  <a:srgbClr val="FF0000"/>
                </a:solidFill>
                <a:latin typeface="Google Sans"/>
              </a:rPr>
              <a:t>ctx</a:t>
            </a:r>
            <a:r>
              <a:rPr lang="en-US" sz="1400" dirty="0">
                <a:solidFill>
                  <a:srgbClr val="FF0000"/>
                </a:solidFill>
                <a:latin typeface="Google Sans"/>
              </a:rPr>
              <a:t>  = </a:t>
            </a:r>
            <a:r>
              <a:rPr lang="en-US" sz="1400" dirty="0" err="1">
                <a:solidFill>
                  <a:srgbClr val="FF0000"/>
                </a:solidFill>
                <a:latin typeface="Google Sans"/>
              </a:rPr>
              <a:t>IoTDevice_register</a:t>
            </a:r>
            <a:r>
              <a:rPr lang="en-US" sz="1400" dirty="0">
                <a:solidFill>
                  <a:srgbClr val="FF0000"/>
                </a:solidFill>
                <a:latin typeface="Google Sans"/>
              </a:rPr>
              <a:t>( </a:t>
            </a:r>
            <a:r>
              <a:rPr lang="en-US" sz="1400" dirty="0" err="1">
                <a:solidFill>
                  <a:srgbClr val="FF0000"/>
                </a:solidFill>
                <a:latin typeface="Google Sans"/>
              </a:rPr>
              <a:t>data_stream_id</a:t>
            </a:r>
            <a:r>
              <a:rPr lang="en-US" sz="1400" dirty="0">
                <a:solidFill>
                  <a:srgbClr val="FF0000"/>
                </a:solidFill>
                <a:latin typeface="Google Sans"/>
              </a:rPr>
              <a:t>, owner, UUID)</a:t>
            </a:r>
          </a:p>
          <a:p>
            <a:r>
              <a:rPr lang="en-US" sz="1400" b="1" dirty="0">
                <a:solidFill>
                  <a:srgbClr val="001D35"/>
                </a:solidFill>
                <a:latin typeface="Google Sans"/>
              </a:rPr>
              <a:t>             </a:t>
            </a:r>
            <a:r>
              <a:rPr lang="en-US" sz="1400" dirty="0">
                <a:solidFill>
                  <a:srgbClr val="001D35"/>
                </a:solidFill>
                <a:latin typeface="Google Sans"/>
              </a:rPr>
              <a:t>b) link the IoT device identifier with metadata such as owner, device type, capabilities</a:t>
            </a:r>
            <a:endParaRPr lang="en-US" sz="1400" b="1" dirty="0">
              <a:solidFill>
                <a:srgbClr val="001D35"/>
              </a:solidFill>
              <a:latin typeface="Google Sans"/>
            </a:endParaRPr>
          </a:p>
          <a:p>
            <a:r>
              <a:rPr lang="en-US" sz="1400" dirty="0">
                <a:solidFill>
                  <a:srgbClr val="001D35"/>
                </a:solidFill>
                <a:latin typeface="Google Sans"/>
              </a:rPr>
              <a:t>                 </a:t>
            </a:r>
            <a:r>
              <a:rPr lang="en-US" sz="1400" dirty="0" err="1">
                <a:solidFill>
                  <a:srgbClr val="FF0000"/>
                </a:solidFill>
                <a:latin typeface="Google Sans"/>
              </a:rPr>
              <a:t>IoTDevices</a:t>
            </a:r>
            <a:r>
              <a:rPr lang="en-US" sz="1400" dirty="0">
                <a:solidFill>
                  <a:srgbClr val="FF0000"/>
                </a:solidFill>
                <a:latin typeface="Google Sans"/>
              </a:rPr>
              <a:t> = </a:t>
            </a:r>
            <a:r>
              <a:rPr lang="en-US" sz="1400" dirty="0" err="1">
                <a:solidFill>
                  <a:srgbClr val="FF0000"/>
                </a:solidFill>
                <a:latin typeface="Google Sans"/>
              </a:rPr>
              <a:t>IoTDevice</a:t>
            </a:r>
            <a:r>
              <a:rPr lang="en-US" sz="1400" dirty="0">
                <a:solidFill>
                  <a:srgbClr val="FF0000"/>
                </a:solidFill>
                <a:latin typeface="Google Sans"/>
              </a:rPr>
              <a:t> _register, owner, type, </a:t>
            </a:r>
            <a:r>
              <a:rPr lang="en-US" sz="1400" dirty="0" err="1">
                <a:solidFill>
                  <a:srgbClr val="FF0000"/>
                </a:solidFill>
                <a:latin typeface="Google Sans"/>
              </a:rPr>
              <a:t>capablities</a:t>
            </a:r>
            <a:r>
              <a:rPr lang="en-US" sz="1400" dirty="0">
                <a:solidFill>
                  <a:srgbClr val="FF0000"/>
                </a:solidFill>
                <a:latin typeface="Google Sans"/>
              </a:rPr>
              <a:t>,…….</a:t>
            </a:r>
            <a:r>
              <a:rPr lang="en-US" sz="1400" dirty="0" err="1">
                <a:solidFill>
                  <a:srgbClr val="FF0000"/>
                </a:solidFill>
                <a:latin typeface="Google Sans"/>
              </a:rPr>
              <a:t>ctx</a:t>
            </a:r>
            <a:r>
              <a:rPr lang="en-US" sz="1400" dirty="0">
                <a:solidFill>
                  <a:srgbClr val="FF0000"/>
                </a:solidFill>
                <a:latin typeface="Google Sans"/>
              </a:rPr>
              <a:t>)</a:t>
            </a:r>
          </a:p>
          <a:p>
            <a:pPr marL="342900" indent="-342900">
              <a:buAutoNum type="arabicParenR" startAt="4"/>
            </a:pPr>
            <a:r>
              <a:rPr lang="en-US" dirty="0">
                <a:solidFill>
                  <a:srgbClr val="001D35"/>
                </a:solidFill>
              </a:rPr>
              <a:t>Cryptographically sign transactions for blockchain or off-chain storage</a:t>
            </a:r>
            <a:endParaRPr lang="en-US" dirty="0"/>
          </a:p>
          <a:p>
            <a:r>
              <a:rPr lang="en-US" sz="1400" dirty="0">
                <a:solidFill>
                  <a:srgbClr val="001D35"/>
                </a:solidFill>
                <a:latin typeface="Google Sans"/>
              </a:rPr>
              <a:t>             a) </a:t>
            </a:r>
            <a:r>
              <a:rPr lang="en-US" sz="1400" b="1" dirty="0"/>
              <a:t>Data Transmission</a:t>
            </a:r>
            <a:r>
              <a:rPr lang="en-US" sz="1400" dirty="0"/>
              <a:t>: IoT device sends signed temperature data via a gateway, API or</a:t>
            </a:r>
          </a:p>
          <a:p>
            <a:r>
              <a:rPr lang="en-US" sz="1400" dirty="0"/>
              <a:t>                 other middleware to the smart contract on a blockchain node.</a:t>
            </a:r>
          </a:p>
          <a:p>
            <a:r>
              <a:rPr lang="en-US" sz="1400" dirty="0">
                <a:solidFill>
                  <a:srgbClr val="001D35"/>
                </a:solidFill>
                <a:latin typeface="Google Sans"/>
              </a:rPr>
              <a:t>                 </a:t>
            </a:r>
            <a:r>
              <a:rPr lang="en-US" sz="1400" dirty="0" err="1">
                <a:solidFill>
                  <a:srgbClr val="FF0000"/>
                </a:solidFill>
                <a:latin typeface="Google Sans"/>
              </a:rPr>
              <a:t>em_some</a:t>
            </a:r>
            <a:r>
              <a:rPr lang="en-US" sz="1400" dirty="0">
                <a:solidFill>
                  <a:srgbClr val="FF0000"/>
                </a:solidFill>
                <a:latin typeface="Google Sans"/>
              </a:rPr>
              <a:t> = routine here            </a:t>
            </a:r>
            <a:endParaRPr lang="en-US" dirty="0"/>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E1C268EB-1995-2286-418F-CB190D735A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F9EE324D-6DD4-3272-6979-BC8D5EE3F0EE}"/>
              </a:ext>
            </a:extLst>
          </p:cNvPr>
          <p:cNvCxnSpPr>
            <a:cxnSpLocks/>
          </p:cNvCxnSpPr>
          <p:nvPr/>
        </p:nvCxnSpPr>
        <p:spPr>
          <a:xfrm>
            <a:off x="5769864" y="3939297"/>
            <a:ext cx="2157984" cy="121440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A84B1D5-F675-E678-9C9A-D569DF82A614}"/>
              </a:ext>
            </a:extLst>
          </p:cNvPr>
          <p:cNvCxnSpPr>
            <a:cxnSpLocks/>
          </p:cNvCxnSpPr>
          <p:nvPr/>
        </p:nvCxnSpPr>
        <p:spPr>
          <a:xfrm flipV="1">
            <a:off x="4956048" y="3509542"/>
            <a:ext cx="3044952" cy="164416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DE776DD-5DCF-9092-15E4-5A9C2CE8A559}"/>
              </a:ext>
            </a:extLst>
          </p:cNvPr>
          <p:cNvCxnSpPr>
            <a:cxnSpLocks/>
          </p:cNvCxnSpPr>
          <p:nvPr/>
        </p:nvCxnSpPr>
        <p:spPr>
          <a:xfrm flipV="1">
            <a:off x="5306254" y="3939297"/>
            <a:ext cx="2621594" cy="240359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45845FA-6BB6-06DA-68F0-1380F629074C}"/>
              </a:ext>
            </a:extLst>
          </p:cNvPr>
          <p:cNvCxnSpPr>
            <a:cxnSpLocks/>
          </p:cNvCxnSpPr>
          <p:nvPr/>
        </p:nvCxnSpPr>
        <p:spPr>
          <a:xfrm flipV="1">
            <a:off x="4818562" y="2268336"/>
            <a:ext cx="2898648" cy="145632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452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CE13275-6DF4-5662-06D0-36FA1A966095}"/>
              </a:ext>
            </a:extLst>
          </p:cNvPr>
          <p:cNvSpPr/>
          <p:nvPr/>
        </p:nvSpPr>
        <p:spPr>
          <a:xfrm>
            <a:off x="8371893" y="668419"/>
            <a:ext cx="3813773" cy="621008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B7AD8F-3595-3946-3B6F-CED30E3E6728}"/>
              </a:ext>
            </a:extLst>
          </p:cNvPr>
          <p:cNvSpPr/>
          <p:nvPr/>
        </p:nvSpPr>
        <p:spPr>
          <a:xfrm>
            <a:off x="4094929" y="522745"/>
            <a:ext cx="4274847" cy="6469001"/>
          </a:xfrm>
          <a:prstGeom prst="rect">
            <a:avLst/>
          </a:prstGeom>
          <a:solidFill>
            <a:schemeClr val="tx2">
              <a:lumMod val="25000"/>
              <a:lumOff val="7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899EA0E-A571-BAAA-478D-E3B2CDB05692}"/>
              </a:ext>
            </a:extLst>
          </p:cNvPr>
          <p:cNvSpPr/>
          <p:nvPr/>
        </p:nvSpPr>
        <p:spPr>
          <a:xfrm>
            <a:off x="4943486" y="2638739"/>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75381B3-6447-6EB0-BBB8-F629251CD730}"/>
              </a:ext>
            </a:extLst>
          </p:cNvPr>
          <p:cNvSpPr/>
          <p:nvPr/>
        </p:nvSpPr>
        <p:spPr>
          <a:xfrm>
            <a:off x="-3" y="637638"/>
            <a:ext cx="4147137" cy="6210087"/>
          </a:xfrm>
          <a:prstGeom prst="rect">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1958289" cy="523220"/>
          </a:xfrm>
          <a:prstGeom prst="rect">
            <a:avLst/>
          </a:prstGeom>
          <a:solidFill>
            <a:srgbClr val="0099CC"/>
          </a:solidFill>
        </p:spPr>
        <p:txBody>
          <a:bodyPr wrap="square" rtlCol="0">
            <a:spAutoFit/>
          </a:bodyPr>
          <a:lstStyle/>
          <a:p>
            <a:r>
              <a:rPr lang="en-US" sz="2800" b="1" dirty="0">
                <a:solidFill>
                  <a:schemeClr val="bg1">
                    <a:lumMod val="95000"/>
                  </a:schemeClr>
                </a:solidFill>
              </a:rPr>
              <a:t> Process View – How the Digital Twin Compares Planned vs Actual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AE8BCBB3-3B6D-97F6-DC09-76AF52A3BDCC}"/>
              </a:ext>
            </a:extLst>
          </p:cNvPr>
          <p:cNvSpPr txBox="1"/>
          <p:nvPr/>
        </p:nvSpPr>
        <p:spPr>
          <a:xfrm>
            <a:off x="8449" y="853539"/>
            <a:ext cx="4147138" cy="6278642"/>
          </a:xfrm>
          <a:prstGeom prst="rect">
            <a:avLst/>
          </a:prstGeom>
          <a:noFill/>
        </p:spPr>
        <p:txBody>
          <a:bodyPr wrap="square" rtlCol="0">
            <a:spAutoFit/>
          </a:bodyPr>
          <a:lstStyle/>
          <a:p>
            <a:pPr marL="285750" indent="-285750">
              <a:buFont typeface="Arial" panose="020B0604020202020204" pitchFamily="34" charset="0"/>
              <a:buChar char="•"/>
            </a:pPr>
            <a:r>
              <a:rPr lang="en-US" sz="1600" dirty="0"/>
              <a:t>Each company/firm enters its GHG emission baseline value(s) as transactions for its supply chain segment.  Represents planned total emissions in this segment.</a:t>
            </a:r>
          </a:p>
          <a:p>
            <a:endParaRPr lang="en-US" sz="1600" dirty="0"/>
          </a:p>
          <a:p>
            <a:pPr marL="285750" indent="-285750">
              <a:buFont typeface="Arial" panose="020B0604020202020204" pitchFamily="34" charset="0"/>
              <a:buChar char="•"/>
            </a:pPr>
            <a:r>
              <a:rPr lang="en-US" sz="1600" dirty="0"/>
              <a:t>First, a blockchain transaction deploys </a:t>
            </a:r>
            <a:r>
              <a:rPr lang="en-US" sz="1600" dirty="0" err="1"/>
              <a:t>chaincode</a:t>
            </a:r>
            <a:r>
              <a:rPr lang="en-US" sz="1600" dirty="0"/>
              <a:t> containing the </a:t>
            </a:r>
            <a:r>
              <a:rPr lang="en-US" sz="1600" b="1" dirty="0"/>
              <a:t>smart contract </a:t>
            </a:r>
            <a:r>
              <a:rPr lang="en-US" sz="1600" dirty="0"/>
              <a:t>with an ID.</a:t>
            </a:r>
            <a:endParaRPr lang="en-US" sz="1600" b="1" dirty="0"/>
          </a:p>
          <a:p>
            <a:endParaRPr lang="en-US" sz="1600" b="1" dirty="0"/>
          </a:p>
          <a:p>
            <a:pPr marL="285750" indent="-285750">
              <a:buFont typeface="Arial" panose="020B0604020202020204" pitchFamily="34" charset="0"/>
              <a:buChar char="•"/>
            </a:pPr>
            <a:r>
              <a:rPr lang="en-US" sz="1600" dirty="0"/>
              <a:t>The smart contract will maintain </a:t>
            </a:r>
            <a:r>
              <a:rPr lang="en-US" sz="1600" b="1" dirty="0"/>
              <a:t>state variables</a:t>
            </a:r>
            <a:r>
              <a:rPr lang="en-US" sz="1600" dirty="0"/>
              <a:t> on the blockchain holding the baseline values for the company/firm.</a:t>
            </a:r>
          </a:p>
          <a:p>
            <a:endParaRPr lang="en-US" sz="1600" dirty="0"/>
          </a:p>
          <a:p>
            <a:pPr marL="285750" indent="-285750">
              <a:buFont typeface="Arial" panose="020B0604020202020204" pitchFamily="34" charset="0"/>
              <a:buChar char="•"/>
            </a:pPr>
            <a:r>
              <a:rPr lang="en-US" sz="1600" dirty="0"/>
              <a:t>The baseline emissions numeric value is placed in the digital twin blockchain as a </a:t>
            </a:r>
            <a:r>
              <a:rPr lang="en-US" sz="1600" b="1" dirty="0"/>
              <a:t>transaction</a:t>
            </a:r>
            <a:r>
              <a:rPr lang="en-US" sz="1600" dirty="0"/>
              <a:t> placing this value into the </a:t>
            </a:r>
            <a:r>
              <a:rPr lang="en-US" sz="1600" b="1" dirty="0"/>
              <a:t>state variable.</a:t>
            </a:r>
          </a:p>
          <a:p>
            <a:endParaRPr lang="en-US" sz="1600" b="1" dirty="0"/>
          </a:p>
          <a:p>
            <a:pPr marL="285750" indent="-285750">
              <a:buFont typeface="Arial" panose="020B0604020202020204" pitchFamily="34" charset="0"/>
              <a:buChar char="•"/>
            </a:pPr>
            <a:r>
              <a:rPr lang="en-US" sz="1600" dirty="0"/>
              <a:t>Example of the </a:t>
            </a:r>
            <a:r>
              <a:rPr lang="en-US" sz="1600" b="1" dirty="0"/>
              <a:t>state variable</a:t>
            </a:r>
            <a:r>
              <a:rPr lang="en-US" sz="1600" dirty="0"/>
              <a:t>:</a:t>
            </a:r>
          </a:p>
          <a:p>
            <a:r>
              <a:rPr lang="en-US" sz="1400" dirty="0"/>
              <a:t>            </a:t>
            </a:r>
            <a:r>
              <a:rPr lang="en-US" sz="1400" b="1" dirty="0"/>
              <a:t>struct</a:t>
            </a:r>
            <a:r>
              <a:rPr lang="en-US" sz="1400" dirty="0"/>
              <a:t> { ID string,</a:t>
            </a:r>
          </a:p>
          <a:p>
            <a:r>
              <a:rPr lang="en-US" sz="1400" dirty="0"/>
              <a:t>                         company  string format,</a:t>
            </a:r>
          </a:p>
          <a:p>
            <a:r>
              <a:rPr lang="en-US" sz="1400" dirty="0"/>
              <a:t>                         baseline decimal format,</a:t>
            </a:r>
          </a:p>
          <a:p>
            <a:r>
              <a:rPr lang="en-US" sz="1400" dirty="0"/>
              <a:t>                         </a:t>
            </a:r>
            <a:r>
              <a:rPr lang="en-US" sz="1400" dirty="0" err="1"/>
              <a:t>baseline_unit</a:t>
            </a:r>
            <a:r>
              <a:rPr lang="en-US" sz="1400" dirty="0"/>
              <a:t> string, (ex: emission/mile)</a:t>
            </a:r>
          </a:p>
          <a:p>
            <a:r>
              <a:rPr lang="en-US" sz="1400" dirty="0"/>
              <a:t>                         </a:t>
            </a:r>
            <a:r>
              <a:rPr lang="en-US" sz="1400" dirty="0" err="1"/>
              <a:t>runtime_total</a:t>
            </a:r>
            <a:r>
              <a:rPr lang="en-US" sz="1400" dirty="0"/>
              <a:t>  decimal format,</a:t>
            </a:r>
          </a:p>
          <a:p>
            <a:r>
              <a:rPr lang="en-US" sz="1400" dirty="0"/>
              <a:t>                         </a:t>
            </a:r>
            <a:r>
              <a:rPr lang="en-US" sz="1400" dirty="0" err="1"/>
              <a:t>supplychainSegment_ID</a:t>
            </a:r>
            <a:r>
              <a:rPr lang="en-US" sz="1400" dirty="0"/>
              <a:t> string format  }</a:t>
            </a:r>
          </a:p>
        </p:txBody>
      </p:sp>
      <p:sp>
        <p:nvSpPr>
          <p:cNvPr id="17" name="TextBox 16">
            <a:extLst>
              <a:ext uri="{FF2B5EF4-FFF2-40B4-BE49-F238E27FC236}">
                <a16:creationId xmlns:a16="http://schemas.microsoft.com/office/drawing/2014/main" id="{76698FD7-0C51-063A-2155-ED3D613614DA}"/>
              </a:ext>
            </a:extLst>
          </p:cNvPr>
          <p:cNvSpPr txBox="1"/>
          <p:nvPr/>
        </p:nvSpPr>
        <p:spPr>
          <a:xfrm>
            <a:off x="4136119" y="1058019"/>
            <a:ext cx="4310459" cy="369332"/>
          </a:xfrm>
          <a:prstGeom prst="rect">
            <a:avLst/>
          </a:prstGeom>
          <a:noFill/>
        </p:spPr>
        <p:txBody>
          <a:bodyPr wrap="square" rtlCol="0">
            <a:spAutoFit/>
          </a:bodyPr>
          <a:lstStyle/>
          <a:p>
            <a:pPr algn="ctr"/>
            <a:r>
              <a:rPr lang="en-US" b="1" dirty="0"/>
              <a:t>Digital Twin Peer Hyperledger Fabric Node</a:t>
            </a:r>
          </a:p>
        </p:txBody>
      </p:sp>
      <p:sp>
        <p:nvSpPr>
          <p:cNvPr id="19" name="TextBox 18">
            <a:extLst>
              <a:ext uri="{FF2B5EF4-FFF2-40B4-BE49-F238E27FC236}">
                <a16:creationId xmlns:a16="http://schemas.microsoft.com/office/drawing/2014/main" id="{6BBC8ED5-F696-14D8-2CF9-0886F2DD2930}"/>
              </a:ext>
            </a:extLst>
          </p:cNvPr>
          <p:cNvSpPr txBox="1"/>
          <p:nvPr/>
        </p:nvSpPr>
        <p:spPr>
          <a:xfrm>
            <a:off x="4318566" y="1783228"/>
            <a:ext cx="2075858" cy="276999"/>
          </a:xfrm>
          <a:prstGeom prst="rect">
            <a:avLst/>
          </a:prstGeom>
          <a:noFill/>
        </p:spPr>
        <p:txBody>
          <a:bodyPr wrap="square" rtlCol="0">
            <a:spAutoFit/>
          </a:bodyPr>
          <a:lstStyle/>
          <a:p>
            <a:pPr algn="ctr"/>
            <a:r>
              <a:rPr lang="en-US" sz="12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4198963" y="3226197"/>
            <a:ext cx="4096979" cy="3631803"/>
          </a:xfrm>
          <a:prstGeom prst="roundRect">
            <a:avLst>
              <a:gd name="adj" fmla="val 581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BE332CC-8249-9CC6-A58D-6025F7662596}"/>
              </a:ext>
            </a:extLst>
          </p:cNvPr>
          <p:cNvSpPr/>
          <p:nvPr/>
        </p:nvSpPr>
        <p:spPr>
          <a:xfrm>
            <a:off x="7111078" y="2170336"/>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95E16B95-2E9C-C034-1DA2-3484363D1765}"/>
              </a:ext>
            </a:extLst>
          </p:cNvPr>
          <p:cNvCxnSpPr>
            <a:cxnSpLocks/>
          </p:cNvCxnSpPr>
          <p:nvPr/>
        </p:nvCxnSpPr>
        <p:spPr>
          <a:xfrm flipV="1">
            <a:off x="6686405" y="2373413"/>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675378C-4C3A-73CA-BDC7-CF2DDB9A33A0}"/>
              </a:ext>
            </a:extLst>
          </p:cNvPr>
          <p:cNvSpPr txBox="1"/>
          <p:nvPr/>
        </p:nvSpPr>
        <p:spPr>
          <a:xfrm>
            <a:off x="7122832" y="2153183"/>
            <a:ext cx="804233" cy="215444"/>
          </a:xfrm>
          <a:prstGeom prst="rect">
            <a:avLst/>
          </a:prstGeom>
          <a:noFill/>
        </p:spPr>
        <p:txBody>
          <a:bodyPr wrap="square" rtlCol="0">
            <a:spAutoFit/>
          </a:bodyPr>
          <a:lstStyle/>
          <a:p>
            <a:pPr algn="ctr"/>
            <a:r>
              <a:rPr lang="en-US" sz="800" dirty="0">
                <a:latin typeface="+mj-lt"/>
              </a:rPr>
              <a:t>Latest Block</a:t>
            </a:r>
          </a:p>
        </p:txBody>
      </p:sp>
      <p:cxnSp>
        <p:nvCxnSpPr>
          <p:cNvPr id="119" name="Straight Arrow Connector 118">
            <a:extLst>
              <a:ext uri="{FF2B5EF4-FFF2-40B4-BE49-F238E27FC236}">
                <a16:creationId xmlns:a16="http://schemas.microsoft.com/office/drawing/2014/main" id="{24018AC6-5CBE-C525-3299-F8941B3BB120}"/>
              </a:ext>
            </a:extLst>
          </p:cNvPr>
          <p:cNvCxnSpPr>
            <a:cxnSpLocks/>
          </p:cNvCxnSpPr>
          <p:nvPr/>
        </p:nvCxnSpPr>
        <p:spPr>
          <a:xfrm>
            <a:off x="8070079" y="1950270"/>
            <a:ext cx="0" cy="127074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82D2420-44D9-F4B6-B3A5-64866C5FAB78}"/>
              </a:ext>
            </a:extLst>
          </p:cNvPr>
          <p:cNvGrpSpPr/>
          <p:nvPr/>
        </p:nvGrpSpPr>
        <p:grpSpPr>
          <a:xfrm>
            <a:off x="4445220" y="2168677"/>
            <a:ext cx="3606762" cy="1056252"/>
            <a:chOff x="6140407" y="2595762"/>
            <a:chExt cx="3606762" cy="1056252"/>
          </a:xfrm>
        </p:grpSpPr>
        <p:sp>
          <p:nvSpPr>
            <p:cNvPr id="127" name="Oval 126">
              <a:extLst>
                <a:ext uri="{FF2B5EF4-FFF2-40B4-BE49-F238E27FC236}">
                  <a16:creationId xmlns:a16="http://schemas.microsoft.com/office/drawing/2014/main" id="{BF0AADCF-885F-846A-625F-08925305A32C}"/>
                </a:ext>
              </a:extLst>
            </p:cNvPr>
            <p:cNvSpPr/>
            <p:nvPr/>
          </p:nvSpPr>
          <p:spPr>
            <a:xfrm>
              <a:off x="7961115" y="3072378"/>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6EB57D-98C6-F89E-4357-5BB332D0CF84}"/>
                </a:ext>
              </a:extLst>
            </p:cNvPr>
            <p:cNvSpPr/>
            <p:nvPr/>
          </p:nvSpPr>
          <p:spPr>
            <a:xfrm>
              <a:off x="6192462" y="2601155"/>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A879C13-290F-A2BA-DD2B-7D71B02BB584}"/>
                </a:ext>
              </a:extLst>
            </p:cNvPr>
            <p:cNvSpPr txBox="1"/>
            <p:nvPr/>
          </p:nvSpPr>
          <p:spPr>
            <a:xfrm>
              <a:off x="6327285" y="2595762"/>
              <a:ext cx="633923" cy="215444"/>
            </a:xfrm>
            <a:prstGeom prst="rect">
              <a:avLst/>
            </a:prstGeom>
            <a:noFill/>
          </p:spPr>
          <p:txBody>
            <a:bodyPr wrap="square" rtlCol="0">
              <a:spAutoFit/>
            </a:bodyPr>
            <a:lstStyle/>
            <a:p>
              <a:pPr algn="ctr"/>
              <a:r>
                <a:rPr lang="en-US" sz="800" dirty="0">
                  <a:latin typeface="+mj-lt"/>
                </a:rPr>
                <a:t>Block: n+ 1</a:t>
              </a:r>
            </a:p>
          </p:txBody>
        </p:sp>
        <p:sp>
          <p:nvSpPr>
            <p:cNvPr id="33" name="TextBox 32">
              <a:extLst>
                <a:ext uri="{FF2B5EF4-FFF2-40B4-BE49-F238E27FC236}">
                  <a16:creationId xmlns:a16="http://schemas.microsoft.com/office/drawing/2014/main" id="{E5A98CDD-21D7-8D9F-91F6-BEA04C1ED8B8}"/>
                </a:ext>
              </a:extLst>
            </p:cNvPr>
            <p:cNvSpPr txBox="1"/>
            <p:nvPr/>
          </p:nvSpPr>
          <p:spPr>
            <a:xfrm>
              <a:off x="6140407" y="2747759"/>
              <a:ext cx="1001044" cy="338554"/>
            </a:xfrm>
            <a:prstGeom prst="rect">
              <a:avLst/>
            </a:prstGeom>
            <a:noFill/>
          </p:spPr>
          <p:txBody>
            <a:bodyPr wrap="square" rtlCol="0">
              <a:spAutoFit/>
            </a:bodyPr>
            <a:lstStyle/>
            <a:p>
              <a:pPr algn="ctr"/>
              <a:r>
                <a:rPr lang="en-US" sz="800" b="1" dirty="0">
                  <a:latin typeface="+mj-lt"/>
                </a:rPr>
                <a:t>Supply chain </a:t>
              </a:r>
            </a:p>
            <a:p>
              <a:r>
                <a:rPr lang="en-US" sz="800" b="1" dirty="0">
                  <a:latin typeface="+mj-lt"/>
                </a:rPr>
                <a:t>seg 1 baseline value</a:t>
              </a:r>
            </a:p>
          </p:txBody>
        </p:sp>
        <p:cxnSp>
          <p:nvCxnSpPr>
            <p:cNvPr id="16" name="Straight Arrow Connector 15">
              <a:extLst>
                <a:ext uri="{FF2B5EF4-FFF2-40B4-BE49-F238E27FC236}">
                  <a16:creationId xmlns:a16="http://schemas.microsoft.com/office/drawing/2014/main" id="{CB67244D-19D0-9464-DFF7-EC3B3965EC24}"/>
                </a:ext>
              </a:extLst>
            </p:cNvPr>
            <p:cNvCxnSpPr>
              <a:cxnSpLocks/>
              <a:stCxn id="5" idx="3"/>
              <a:endCxn id="96" idx="1"/>
            </p:cNvCxnSpPr>
            <p:nvPr/>
          </p:nvCxnSpPr>
          <p:spPr>
            <a:xfrm flipV="1">
              <a:off x="7071487" y="2823487"/>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17FE038-B560-9FA7-E8D1-87CC6E74EFD7}"/>
                </a:ext>
              </a:extLst>
            </p:cNvPr>
            <p:cNvSpPr txBox="1"/>
            <p:nvPr/>
          </p:nvSpPr>
          <p:spPr>
            <a:xfrm>
              <a:off x="7414063"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2 baseline value</a:t>
              </a:r>
            </a:p>
          </p:txBody>
        </p:sp>
        <p:sp>
          <p:nvSpPr>
            <p:cNvPr id="96" name="Rectangle 95">
              <a:extLst>
                <a:ext uri="{FF2B5EF4-FFF2-40B4-BE49-F238E27FC236}">
                  <a16:creationId xmlns:a16="http://schemas.microsoft.com/office/drawing/2014/main" id="{BF609463-4390-A1AA-D01C-5A1BED63C2A4}"/>
                </a:ext>
              </a:extLst>
            </p:cNvPr>
            <p:cNvSpPr/>
            <p:nvPr/>
          </p:nvSpPr>
          <p:spPr>
            <a:xfrm>
              <a:off x="7490753" y="259676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170D58D-E074-E171-BE3F-D215E3D69157}"/>
                </a:ext>
              </a:extLst>
            </p:cNvPr>
            <p:cNvSpPr txBox="1"/>
            <p:nvPr/>
          </p:nvSpPr>
          <p:spPr>
            <a:xfrm>
              <a:off x="7589767" y="2596896"/>
              <a:ext cx="633923" cy="215444"/>
            </a:xfrm>
            <a:prstGeom prst="rect">
              <a:avLst/>
            </a:prstGeom>
            <a:noFill/>
          </p:spPr>
          <p:txBody>
            <a:bodyPr wrap="square" rtlCol="0">
              <a:spAutoFit/>
            </a:bodyPr>
            <a:lstStyle/>
            <a:p>
              <a:pPr algn="ctr"/>
              <a:r>
                <a:rPr lang="en-US" sz="800" dirty="0">
                  <a:latin typeface="+mj-lt"/>
                </a:rPr>
                <a:t>Block: n+ 2</a:t>
              </a:r>
            </a:p>
          </p:txBody>
        </p:sp>
        <p:sp>
          <p:nvSpPr>
            <p:cNvPr id="103" name="TextBox 102">
              <a:extLst>
                <a:ext uri="{FF2B5EF4-FFF2-40B4-BE49-F238E27FC236}">
                  <a16:creationId xmlns:a16="http://schemas.microsoft.com/office/drawing/2014/main" id="{72EBC91D-A7E8-0820-F48E-61F0BE4DA056}"/>
                </a:ext>
              </a:extLst>
            </p:cNvPr>
            <p:cNvSpPr txBox="1"/>
            <p:nvPr/>
          </p:nvSpPr>
          <p:spPr>
            <a:xfrm>
              <a:off x="8746125"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3 baseline value</a:t>
              </a:r>
            </a:p>
          </p:txBody>
        </p:sp>
        <p:cxnSp>
          <p:nvCxnSpPr>
            <p:cNvPr id="114" name="Straight Arrow Connector 113">
              <a:extLst>
                <a:ext uri="{FF2B5EF4-FFF2-40B4-BE49-F238E27FC236}">
                  <a16:creationId xmlns:a16="http://schemas.microsoft.com/office/drawing/2014/main" id="{EA8310CB-2827-1788-AFC1-53CEAB0A3299}"/>
                </a:ext>
              </a:extLst>
            </p:cNvPr>
            <p:cNvCxnSpPr>
              <a:cxnSpLocks/>
            </p:cNvCxnSpPr>
            <p:nvPr/>
          </p:nvCxnSpPr>
          <p:spPr>
            <a:xfrm>
              <a:off x="662560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FB7270A-7088-C1AC-0EB3-DCE60FF2C67B}"/>
                </a:ext>
              </a:extLst>
            </p:cNvPr>
            <p:cNvSpPr txBox="1"/>
            <p:nvPr/>
          </p:nvSpPr>
          <p:spPr>
            <a:xfrm>
              <a:off x="6568908" y="3176866"/>
              <a:ext cx="1388355" cy="338554"/>
            </a:xfrm>
            <a:prstGeom prst="rect">
              <a:avLst/>
            </a:prstGeom>
            <a:noFill/>
          </p:spPr>
          <p:txBody>
            <a:bodyPr wrap="square" rtlCol="0">
              <a:spAutoFit/>
            </a:bodyPr>
            <a:lstStyle/>
            <a:p>
              <a:pPr algn="ctr"/>
              <a:r>
                <a:rPr lang="en-US" sz="800" b="1" dirty="0">
                  <a:latin typeface="Abadi Extra Light" panose="020F0502020204030204" pitchFamily="34" charset="0"/>
                </a:rPr>
                <a:t>get emission baseline values for supply chain segments</a:t>
              </a:r>
            </a:p>
          </p:txBody>
        </p:sp>
        <p:sp>
          <p:nvSpPr>
            <p:cNvPr id="123" name="TextBox 122">
              <a:extLst>
                <a:ext uri="{FF2B5EF4-FFF2-40B4-BE49-F238E27FC236}">
                  <a16:creationId xmlns:a16="http://schemas.microsoft.com/office/drawing/2014/main" id="{DBA120C0-8CB2-53C3-E986-A9D7035704AA}"/>
                </a:ext>
              </a:extLst>
            </p:cNvPr>
            <p:cNvSpPr txBox="1"/>
            <p:nvPr/>
          </p:nvSpPr>
          <p:spPr>
            <a:xfrm>
              <a:off x="7896298"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grpSp>
      <p:sp>
        <p:nvSpPr>
          <p:cNvPr id="128" name="TextBox 127">
            <a:extLst>
              <a:ext uri="{FF2B5EF4-FFF2-40B4-BE49-F238E27FC236}">
                <a16:creationId xmlns:a16="http://schemas.microsoft.com/office/drawing/2014/main" id="{C9B1631B-733A-F9FB-0A69-D2BC58C6A39A}"/>
              </a:ext>
            </a:extLst>
          </p:cNvPr>
          <p:cNvSpPr txBox="1"/>
          <p:nvPr/>
        </p:nvSpPr>
        <p:spPr>
          <a:xfrm>
            <a:off x="4166401" y="3310837"/>
            <a:ext cx="4181286" cy="3539430"/>
          </a:xfrm>
          <a:prstGeom prst="rect">
            <a:avLst/>
          </a:prstGeom>
          <a:noFill/>
        </p:spPr>
        <p:txBody>
          <a:bodyPr wrap="square" rtlCol="0">
            <a:spAutoFit/>
          </a:bodyPr>
          <a:lstStyle/>
          <a:p>
            <a:pPr marL="171450" indent="-171450">
              <a:buFont typeface="Arial" panose="020B0604020202020204" pitchFamily="34" charset="0"/>
              <a:buChar char="•"/>
            </a:pPr>
            <a:r>
              <a:rPr lang="en-US" sz="1600" b="1" dirty="0">
                <a:latin typeface="+mj-lt"/>
              </a:rPr>
              <a:t>At the start of the supply chain GHG emission baselines for a company are collected from the blockchain. Baselines and state variables represent expected emissions for that particular portion of the supply chain(i.e. truck, boat, original manufacturer). </a:t>
            </a:r>
          </a:p>
          <a:p>
            <a:pPr marL="171450" indent="-171450">
              <a:buFont typeface="Arial" panose="020B0604020202020204" pitchFamily="34" charset="0"/>
              <a:buChar char="•"/>
            </a:pPr>
            <a:r>
              <a:rPr lang="en-US" sz="1600" b="1" dirty="0">
                <a:latin typeface="+mj-lt"/>
              </a:rPr>
              <a:t>As emissions data are collected they are placed into the  blockchain as transactions in real-time.</a:t>
            </a:r>
          </a:p>
          <a:p>
            <a:pPr marL="171450" indent="-171450">
              <a:buFont typeface="Arial" panose="020B0604020202020204" pitchFamily="34" charset="0"/>
              <a:buChar char="•"/>
            </a:pPr>
            <a:r>
              <a:rPr lang="en-US" sz="1600" b="1" dirty="0">
                <a:latin typeface="+mj-lt"/>
              </a:rPr>
              <a:t>A transaction calls a smart contract to place emission data for a company into the next block.</a:t>
            </a:r>
          </a:p>
          <a:p>
            <a:pPr marL="171450" indent="-171450">
              <a:buFont typeface="Arial" panose="020B0604020202020204" pitchFamily="34" charset="0"/>
              <a:buChar char="•"/>
            </a:pPr>
            <a:r>
              <a:rPr lang="en-US" sz="1600" b="1" dirty="0">
                <a:latin typeface="+mj-lt"/>
              </a:rPr>
              <a:t>Company emissions data are collected real-time and compared against expected emission per mile, or time, or other metric</a:t>
            </a:r>
            <a:r>
              <a:rPr lang="en-US" sz="1000" b="1" dirty="0">
                <a:latin typeface="+mj-lt"/>
              </a:rPr>
              <a:t>.</a:t>
            </a:r>
          </a:p>
        </p:txBody>
      </p:sp>
      <p:sp>
        <p:nvSpPr>
          <p:cNvPr id="138" name="TextBox 137">
            <a:extLst>
              <a:ext uri="{FF2B5EF4-FFF2-40B4-BE49-F238E27FC236}">
                <a16:creationId xmlns:a16="http://schemas.microsoft.com/office/drawing/2014/main" id="{30BBC98C-909B-8A1F-91AD-C7B7E5030C68}"/>
              </a:ext>
            </a:extLst>
          </p:cNvPr>
          <p:cNvSpPr txBox="1">
            <a:spLocks noGrp="1" noRot="1" noMove="1" noResize="1" noEditPoints="1" noAdjustHandles="1" noChangeArrowheads="1" noChangeShapeType="1"/>
          </p:cNvSpPr>
          <p:nvPr/>
        </p:nvSpPr>
        <p:spPr>
          <a:xfrm>
            <a:off x="8394956" y="1025817"/>
            <a:ext cx="3774414" cy="3754874"/>
          </a:xfrm>
          <a:prstGeom prst="rect">
            <a:avLst/>
          </a:prstGeom>
          <a:noFill/>
        </p:spPr>
        <p:txBody>
          <a:bodyPr wrap="square" rtlCol="0">
            <a:spAutoFit/>
          </a:bodyPr>
          <a:lstStyle/>
          <a:p>
            <a:r>
              <a:rPr lang="en-US" sz="1400" dirty="0"/>
              <a:t>Continuous comparison against the </a:t>
            </a:r>
            <a:r>
              <a:rPr lang="en-US" sz="1400" b="1" dirty="0"/>
              <a:t>baseline</a:t>
            </a:r>
          </a:p>
          <a:p>
            <a:r>
              <a:rPr lang="en-US" sz="1400" b="1" dirty="0"/>
              <a:t>plan </a:t>
            </a:r>
            <a:r>
              <a:rPr lang="en-US" sz="1400" dirty="0"/>
              <a:t>as emission data arrive from the source.</a:t>
            </a:r>
          </a:p>
          <a:p>
            <a:r>
              <a:rPr lang="en-US" sz="1400" b="1" dirty="0">
                <a:solidFill>
                  <a:srgbClr val="FF0000"/>
                </a:solidFill>
              </a:rPr>
              <a:t>Key: </a:t>
            </a:r>
            <a:r>
              <a:rPr lang="en-US" sz="1400" dirty="0"/>
              <a:t>The emissions </a:t>
            </a:r>
            <a:r>
              <a:rPr lang="en-US" sz="1400" b="1" dirty="0"/>
              <a:t>baseline value </a:t>
            </a:r>
            <a:r>
              <a:rPr lang="en-US" sz="1400" dirty="0"/>
              <a:t>is derived from model and scenario analysis capability of the </a:t>
            </a:r>
            <a:r>
              <a:rPr lang="en-US" sz="1400" b="1" dirty="0">
                <a:solidFill>
                  <a:srgbClr val="FF0000"/>
                </a:solidFill>
              </a:rPr>
              <a:t>digital twin.</a:t>
            </a:r>
          </a:p>
          <a:p>
            <a:endParaRPr lang="en-US" sz="1400" b="1" dirty="0">
              <a:latin typeface="+mj-lt"/>
            </a:endParaRPr>
          </a:p>
          <a:p>
            <a:endParaRPr lang="en-US" sz="1400" b="1" dirty="0">
              <a:latin typeface="+mj-lt"/>
            </a:endParaRPr>
          </a:p>
          <a:p>
            <a:endParaRPr lang="en-US" sz="1400" b="1" dirty="0">
              <a:latin typeface="+mj-lt"/>
            </a:endParaRPr>
          </a:p>
          <a:p>
            <a:endParaRPr lang="en-US" sz="1400" dirty="0"/>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p:txBody>
      </p:sp>
      <p:sp>
        <p:nvSpPr>
          <p:cNvPr id="140" name="TextBox 139">
            <a:extLst>
              <a:ext uri="{FF2B5EF4-FFF2-40B4-BE49-F238E27FC236}">
                <a16:creationId xmlns:a16="http://schemas.microsoft.com/office/drawing/2014/main" id="{6D34BBE1-9FB8-22E7-48E7-645E54CBD1A2}"/>
              </a:ext>
            </a:extLst>
          </p:cNvPr>
          <p:cNvSpPr txBox="1"/>
          <p:nvPr/>
        </p:nvSpPr>
        <p:spPr>
          <a:xfrm>
            <a:off x="8402338" y="2398596"/>
            <a:ext cx="3652642" cy="2062103"/>
          </a:xfrm>
          <a:prstGeom prst="rect">
            <a:avLst/>
          </a:prstGeom>
          <a:noFill/>
        </p:spPr>
        <p:txBody>
          <a:bodyPr wrap="square" rtlCol="0">
            <a:spAutoFit/>
          </a:bodyPr>
          <a:lstStyle/>
          <a:p>
            <a:r>
              <a:rPr lang="en-US" sz="1600" b="1" dirty="0">
                <a:solidFill>
                  <a:schemeClr val="tx2">
                    <a:lumMod val="75000"/>
                    <a:lumOff val="25000"/>
                  </a:schemeClr>
                </a:solidFill>
              </a:rPr>
              <a:t>Real-Time Comparison:</a:t>
            </a:r>
            <a:endParaRPr lang="en-US" sz="1400" dirty="0"/>
          </a:p>
          <a:p>
            <a:r>
              <a:rPr lang="en-US" sz="1400" dirty="0"/>
              <a:t>compares the expected emissions for the supply chain segment against planned (baseline)</a:t>
            </a:r>
          </a:p>
          <a:p>
            <a:endParaRPr lang="en-US" sz="1400" dirty="0"/>
          </a:p>
          <a:p>
            <a:r>
              <a:rPr lang="en-US" sz="1400" b="1" dirty="0">
                <a:latin typeface="+mj-lt"/>
              </a:rPr>
              <a:t>state variable(a): </a:t>
            </a:r>
            <a:r>
              <a:rPr lang="en-US" sz="1400" b="1" dirty="0">
                <a:solidFill>
                  <a:schemeClr val="tx2">
                    <a:lumMod val="75000"/>
                    <a:lumOff val="25000"/>
                  </a:schemeClr>
                </a:solidFill>
                <a:latin typeface="+mj-lt"/>
              </a:rPr>
              <a:t> </a:t>
            </a:r>
            <a:r>
              <a:rPr lang="en-US" sz="1400" b="1" dirty="0">
                <a:latin typeface="+mj-lt"/>
              </a:rPr>
              <a:t>baseline/expected emissions</a:t>
            </a:r>
            <a:r>
              <a:rPr lang="en-US" sz="1400" b="1" dirty="0">
                <a:solidFill>
                  <a:schemeClr val="tx2">
                    <a:lumMod val="75000"/>
                    <a:lumOff val="25000"/>
                  </a:schemeClr>
                </a:solidFill>
                <a:latin typeface="+mj-lt"/>
              </a:rPr>
              <a:t>                </a:t>
            </a:r>
          </a:p>
          <a:p>
            <a:r>
              <a:rPr lang="en-US" sz="1400" b="1" dirty="0">
                <a:latin typeface="+mj-lt"/>
              </a:rPr>
              <a:t>state variable(b) : emission running total</a:t>
            </a:r>
          </a:p>
          <a:p>
            <a:r>
              <a:rPr lang="en-US" sz="1400" b="1" dirty="0">
                <a:solidFill>
                  <a:srgbClr val="FF0000"/>
                </a:solidFill>
                <a:latin typeface="+mj-lt"/>
              </a:rPr>
              <a:t>Deviation from plan = </a:t>
            </a:r>
            <a:r>
              <a:rPr lang="en-US" sz="1400" b="1" dirty="0">
                <a:latin typeface="+mj-lt"/>
              </a:rPr>
              <a:t>state variable(b) – </a:t>
            </a:r>
          </a:p>
          <a:p>
            <a:r>
              <a:rPr lang="en-US" sz="1400" b="1" dirty="0">
                <a:latin typeface="+mj-lt"/>
              </a:rPr>
              <a:t>                                       state variable(a):</a:t>
            </a:r>
            <a:endParaRPr lang="en-US" sz="1400" dirty="0"/>
          </a:p>
        </p:txBody>
      </p:sp>
      <p:sp>
        <p:nvSpPr>
          <p:cNvPr id="21" name="TextBox 20">
            <a:extLst>
              <a:ext uri="{FF2B5EF4-FFF2-40B4-BE49-F238E27FC236}">
                <a16:creationId xmlns:a16="http://schemas.microsoft.com/office/drawing/2014/main" id="{C5D09132-236C-06AF-BEDB-02F63F10874F}"/>
              </a:ext>
            </a:extLst>
          </p:cNvPr>
          <p:cNvSpPr txBox="1"/>
          <p:nvPr/>
        </p:nvSpPr>
        <p:spPr>
          <a:xfrm>
            <a:off x="303910" y="563417"/>
            <a:ext cx="3045619" cy="369332"/>
          </a:xfrm>
          <a:prstGeom prst="rect">
            <a:avLst/>
          </a:prstGeom>
          <a:noFill/>
        </p:spPr>
        <p:txBody>
          <a:bodyPr wrap="square" rtlCol="0">
            <a:spAutoFit/>
          </a:bodyPr>
          <a:lstStyle/>
          <a:p>
            <a:pPr algn="ctr"/>
            <a:r>
              <a:rPr lang="en-US" b="1" u="sng" dirty="0"/>
              <a:t>Emissions Baseline Entry</a:t>
            </a:r>
          </a:p>
        </p:txBody>
      </p:sp>
      <p:sp>
        <p:nvSpPr>
          <p:cNvPr id="22" name="TextBox 21">
            <a:extLst>
              <a:ext uri="{FF2B5EF4-FFF2-40B4-BE49-F238E27FC236}">
                <a16:creationId xmlns:a16="http://schemas.microsoft.com/office/drawing/2014/main" id="{A1321B77-827F-16F6-E991-D15B5448A359}"/>
              </a:ext>
            </a:extLst>
          </p:cNvPr>
          <p:cNvSpPr txBox="1"/>
          <p:nvPr/>
        </p:nvSpPr>
        <p:spPr>
          <a:xfrm>
            <a:off x="4777626" y="629847"/>
            <a:ext cx="3045619" cy="369332"/>
          </a:xfrm>
          <a:prstGeom prst="rect">
            <a:avLst/>
          </a:prstGeom>
          <a:noFill/>
        </p:spPr>
        <p:txBody>
          <a:bodyPr wrap="square" rtlCol="0">
            <a:spAutoFit/>
          </a:bodyPr>
          <a:lstStyle/>
          <a:p>
            <a:pPr algn="ctr"/>
            <a:r>
              <a:rPr lang="en-US" b="1" u="sng" dirty="0"/>
              <a:t>Transactions - Emissions Entry</a:t>
            </a:r>
          </a:p>
        </p:txBody>
      </p:sp>
      <p:sp>
        <p:nvSpPr>
          <p:cNvPr id="25" name="Rectangle: Folded Corner 24">
            <a:extLst>
              <a:ext uri="{FF2B5EF4-FFF2-40B4-BE49-F238E27FC236}">
                <a16:creationId xmlns:a16="http://schemas.microsoft.com/office/drawing/2014/main" id="{7841FF49-A10E-DD7C-1456-531B00585917}"/>
              </a:ext>
            </a:extLst>
          </p:cNvPr>
          <p:cNvSpPr/>
          <p:nvPr/>
        </p:nvSpPr>
        <p:spPr>
          <a:xfrm>
            <a:off x="6330303" y="1463068"/>
            <a:ext cx="1965640" cy="494756"/>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9A7F5DB-14EE-241A-A593-797F2A10655D}"/>
              </a:ext>
            </a:extLst>
          </p:cNvPr>
          <p:cNvSpPr txBox="1"/>
          <p:nvPr/>
        </p:nvSpPr>
        <p:spPr>
          <a:xfrm>
            <a:off x="6280440" y="1475234"/>
            <a:ext cx="2204043" cy="507831"/>
          </a:xfrm>
          <a:prstGeom prst="rect">
            <a:avLst/>
          </a:prstGeom>
          <a:noFill/>
        </p:spPr>
        <p:txBody>
          <a:bodyPr wrap="square" rtlCol="0">
            <a:spAutoFit/>
          </a:bodyPr>
          <a:lstStyle/>
          <a:p>
            <a:r>
              <a:rPr lang="en-US" sz="900" b="1" dirty="0"/>
              <a:t>Company X is an organization </a:t>
            </a:r>
            <a:r>
              <a:rPr lang="en-US" sz="900" dirty="0"/>
              <a:t>approved through MSP to send transactions to this blockchain.  </a:t>
            </a:r>
          </a:p>
        </p:txBody>
      </p:sp>
      <p:cxnSp>
        <p:nvCxnSpPr>
          <p:cNvPr id="27" name="Straight Arrow Connector 26">
            <a:extLst>
              <a:ext uri="{FF2B5EF4-FFF2-40B4-BE49-F238E27FC236}">
                <a16:creationId xmlns:a16="http://schemas.microsoft.com/office/drawing/2014/main" id="{4BFA7328-18E4-45DE-4EE1-6C9C52114DFA}"/>
              </a:ext>
            </a:extLst>
          </p:cNvPr>
          <p:cNvCxnSpPr>
            <a:cxnSpLocks/>
          </p:cNvCxnSpPr>
          <p:nvPr/>
        </p:nvCxnSpPr>
        <p:spPr>
          <a:xfrm>
            <a:off x="6227596" y="2619121"/>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B9E34A-7B00-232C-E700-95DD8F2A683D}"/>
              </a:ext>
            </a:extLst>
          </p:cNvPr>
          <p:cNvCxnSpPr>
            <a:cxnSpLocks/>
          </p:cNvCxnSpPr>
          <p:nvPr/>
        </p:nvCxnSpPr>
        <p:spPr>
          <a:xfrm>
            <a:off x="7626254" y="2616802"/>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A5E19A-60BE-1761-216B-BFEFC06E0389}"/>
              </a:ext>
            </a:extLst>
          </p:cNvPr>
          <p:cNvSpPr txBox="1"/>
          <p:nvPr/>
        </p:nvSpPr>
        <p:spPr>
          <a:xfrm>
            <a:off x="8703767" y="635287"/>
            <a:ext cx="3045619" cy="369332"/>
          </a:xfrm>
          <a:prstGeom prst="rect">
            <a:avLst/>
          </a:prstGeom>
          <a:noFill/>
        </p:spPr>
        <p:txBody>
          <a:bodyPr wrap="square" rtlCol="0">
            <a:spAutoFit/>
          </a:bodyPr>
          <a:lstStyle/>
          <a:p>
            <a:pPr algn="ctr"/>
            <a:r>
              <a:rPr lang="en-US" b="1" u="sng" dirty="0"/>
              <a:t>Real-Time Emissions Tracking</a:t>
            </a:r>
          </a:p>
        </p:txBody>
      </p:sp>
      <p:cxnSp>
        <p:nvCxnSpPr>
          <p:cNvPr id="133" name="Straight Connector 132">
            <a:extLst>
              <a:ext uri="{FF2B5EF4-FFF2-40B4-BE49-F238E27FC236}">
                <a16:creationId xmlns:a16="http://schemas.microsoft.com/office/drawing/2014/main" id="{481551AA-F170-5236-761C-882692EADAA3}"/>
              </a:ext>
            </a:extLst>
          </p:cNvPr>
          <p:cNvCxnSpPr>
            <a:cxnSpLocks/>
          </p:cNvCxnSpPr>
          <p:nvPr/>
        </p:nvCxnSpPr>
        <p:spPr>
          <a:xfrm>
            <a:off x="8465690" y="2310113"/>
            <a:ext cx="3687126"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0FBEA5-5929-E1AE-5364-533EF0B2F33D}"/>
              </a:ext>
            </a:extLst>
          </p:cNvPr>
          <p:cNvCxnSpPr>
            <a:cxnSpLocks/>
          </p:cNvCxnSpPr>
          <p:nvPr/>
        </p:nvCxnSpPr>
        <p:spPr>
          <a:xfrm>
            <a:off x="8482244" y="4540692"/>
            <a:ext cx="368712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D40AC7-BF84-627D-25CA-2056632A253C}"/>
              </a:ext>
            </a:extLst>
          </p:cNvPr>
          <p:cNvSpPr txBox="1"/>
          <p:nvPr/>
        </p:nvSpPr>
        <p:spPr>
          <a:xfrm>
            <a:off x="8402338" y="4610812"/>
            <a:ext cx="3774414" cy="2277547"/>
          </a:xfrm>
          <a:prstGeom prst="rect">
            <a:avLst/>
          </a:prstGeom>
          <a:noFill/>
        </p:spPr>
        <p:txBody>
          <a:bodyPr wrap="square" rtlCol="0">
            <a:spAutoFit/>
          </a:bodyPr>
          <a:lstStyle/>
          <a:p>
            <a:r>
              <a:rPr lang="en-US" sz="1600" b="1" dirty="0">
                <a:solidFill>
                  <a:schemeClr val="tx2">
                    <a:lumMod val="75000"/>
                    <a:lumOff val="25000"/>
                  </a:schemeClr>
                </a:solidFill>
              </a:rPr>
              <a:t>Real-Time Reporting:</a:t>
            </a:r>
            <a:endParaRPr lang="en-US" sz="1400" dirty="0">
              <a:latin typeface="+mj-lt"/>
            </a:endParaRPr>
          </a:p>
          <a:p>
            <a:pPr marL="285750" indent="-285750">
              <a:buFont typeface="Arial" panose="020B0604020202020204" pitchFamily="34" charset="0"/>
              <a:buChar char="•"/>
            </a:pPr>
            <a:r>
              <a:rPr lang="en-US" sz="1400" dirty="0">
                <a:latin typeface="+mj-lt"/>
              </a:rPr>
              <a:t>Report status on current emissions for the segment of the supply chain tracked.</a:t>
            </a:r>
          </a:p>
          <a:p>
            <a:endParaRPr lang="en-US" sz="1400" b="1" dirty="0"/>
          </a:p>
          <a:p>
            <a:pPr marL="285750" indent="-285750">
              <a:buFontTx/>
              <a:buChar char="-"/>
            </a:pPr>
            <a:r>
              <a:rPr lang="en-US" sz="1400" b="1" dirty="0"/>
              <a:t>Hyperledger Explorer </a:t>
            </a:r>
            <a:r>
              <a:rPr lang="en-US" sz="1400" dirty="0"/>
              <a:t>(Dashboard)</a:t>
            </a:r>
          </a:p>
          <a:p>
            <a:pPr marL="285750" indent="-285750">
              <a:buFontTx/>
              <a:buChar char="-"/>
            </a:pPr>
            <a:r>
              <a:rPr lang="en-US" sz="1400" dirty="0">
                <a:latin typeface="+mj-lt"/>
              </a:rPr>
              <a:t>send alerts and display on interactive dashboard</a:t>
            </a:r>
            <a:endParaRPr lang="en-US" sz="1400" dirty="0"/>
          </a:p>
          <a:p>
            <a:pPr marL="285750" indent="-285750">
              <a:buFontTx/>
              <a:buChar char="-"/>
            </a:pPr>
            <a:r>
              <a:rPr lang="en-US" sz="1400" dirty="0"/>
              <a:t>Use </a:t>
            </a:r>
            <a:r>
              <a:rPr lang="en-US" sz="1400" dirty="0">
                <a:solidFill>
                  <a:srgbClr val="FF0000"/>
                </a:solidFill>
              </a:rPr>
              <a:t>AI</a:t>
            </a:r>
            <a:r>
              <a:rPr lang="en-US" sz="1400" dirty="0"/>
              <a:t> for analysis and remediation strategy.</a:t>
            </a:r>
          </a:p>
          <a:p>
            <a:pPr marL="285750" indent="-285750">
              <a:buFontTx/>
              <a:buChar char="-"/>
            </a:pPr>
            <a:r>
              <a:rPr lang="en-US" sz="1400" dirty="0"/>
              <a:t>Alert GHG emission specialists on any abnormal emissions for analysis and strategy.</a:t>
            </a:r>
          </a:p>
        </p:txBody>
      </p:sp>
    </p:spTree>
    <p:extLst>
      <p:ext uri="{BB962C8B-B14F-4D97-AF65-F5344CB8AC3E}">
        <p14:creationId xmlns:p14="http://schemas.microsoft.com/office/powerpoint/2010/main" val="961158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75381B3-6447-6EB0-BBB8-F629251CD730}"/>
              </a:ext>
            </a:extLst>
          </p:cNvPr>
          <p:cNvSpPr/>
          <p:nvPr/>
        </p:nvSpPr>
        <p:spPr>
          <a:xfrm>
            <a:off x="-1" y="647912"/>
            <a:ext cx="2158563"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a:extLst>
              <a:ext uri="{FF2B5EF4-FFF2-40B4-BE49-F238E27FC236}">
                <a16:creationId xmlns:a16="http://schemas.microsoft.com/office/drawing/2014/main" id="{A6803859-11E5-4B07-0557-2D7383FEB9D1}"/>
              </a:ext>
            </a:extLst>
          </p:cNvPr>
          <p:cNvSpPr/>
          <p:nvPr/>
        </p:nvSpPr>
        <p:spPr>
          <a:xfrm rot="5400000">
            <a:off x="1487960" y="1337709"/>
            <a:ext cx="6183210" cy="4842004"/>
          </a:xfrm>
          <a:prstGeom prst="r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5CB134-6CAF-7466-AE0A-4530E05CB6AC}"/>
              </a:ext>
            </a:extLst>
          </p:cNvPr>
          <p:cNvSpPr/>
          <p:nvPr/>
        </p:nvSpPr>
        <p:spPr>
          <a:xfrm>
            <a:off x="6566678" y="2347156"/>
            <a:ext cx="4125904" cy="3822474"/>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a:t>
            </a:r>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1898085" cy="523220"/>
          </a:xfrm>
          <a:prstGeom prst="rect">
            <a:avLst/>
          </a:prstGeom>
          <a:solidFill>
            <a:srgbClr val="0099CC"/>
          </a:solidFill>
        </p:spPr>
        <p:txBody>
          <a:bodyPr wrap="square" rtlCol="0">
            <a:spAutoFit/>
          </a:bodyPr>
          <a:lstStyle/>
          <a:p>
            <a:r>
              <a:rPr lang="en-US" sz="2800" b="1" dirty="0">
                <a:solidFill>
                  <a:schemeClr val="bg1">
                    <a:lumMod val="95000"/>
                  </a:schemeClr>
                </a:solidFill>
              </a:rPr>
              <a:t> Transaction Processing of GHG Emissions Data in Real Time(addition of data)</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lowchart: Magnetic Disk 1">
            <a:extLst>
              <a:ext uri="{FF2B5EF4-FFF2-40B4-BE49-F238E27FC236}">
                <a16:creationId xmlns:a16="http://schemas.microsoft.com/office/drawing/2014/main" id="{63C11F8F-32EF-25D7-0EB7-539B720CE21A}"/>
              </a:ext>
            </a:extLst>
          </p:cNvPr>
          <p:cNvSpPr/>
          <p:nvPr/>
        </p:nvSpPr>
        <p:spPr>
          <a:xfrm>
            <a:off x="4236002" y="415782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xxDB</a:t>
            </a:r>
            <a:endParaRPr lang="en-US" dirty="0">
              <a:solidFill>
                <a:schemeClr val="tx1"/>
              </a:solidFill>
            </a:endParaRPr>
          </a:p>
        </p:txBody>
      </p:sp>
      <p:sp>
        <p:nvSpPr>
          <p:cNvPr id="8" name="Oval 7">
            <a:extLst>
              <a:ext uri="{FF2B5EF4-FFF2-40B4-BE49-F238E27FC236}">
                <a16:creationId xmlns:a16="http://schemas.microsoft.com/office/drawing/2014/main" id="{87947708-B9BC-2F6A-D1F5-0C0C1D844FF5}"/>
              </a:ext>
            </a:extLst>
          </p:cNvPr>
          <p:cNvSpPr/>
          <p:nvPr/>
        </p:nvSpPr>
        <p:spPr>
          <a:xfrm>
            <a:off x="5298983" y="1724608"/>
            <a:ext cx="6599207" cy="50320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Folded Corner 8">
            <a:extLst>
              <a:ext uri="{FF2B5EF4-FFF2-40B4-BE49-F238E27FC236}">
                <a16:creationId xmlns:a16="http://schemas.microsoft.com/office/drawing/2014/main" id="{C835F618-539F-1762-3D22-4EA142B416D7}"/>
              </a:ext>
            </a:extLst>
          </p:cNvPr>
          <p:cNvSpPr/>
          <p:nvPr/>
        </p:nvSpPr>
        <p:spPr>
          <a:xfrm>
            <a:off x="3349783" y="5367763"/>
            <a:ext cx="1479553" cy="1055496"/>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E8BCBB3-3B6D-97F6-DC09-76AF52A3BDCC}"/>
              </a:ext>
            </a:extLst>
          </p:cNvPr>
          <p:cNvSpPr txBox="1"/>
          <p:nvPr/>
        </p:nvSpPr>
        <p:spPr>
          <a:xfrm>
            <a:off x="-11821" y="655988"/>
            <a:ext cx="6432552" cy="6155531"/>
          </a:xfrm>
          <a:prstGeom prst="rect">
            <a:avLst/>
          </a:prstGeom>
          <a:noFill/>
        </p:spPr>
        <p:txBody>
          <a:bodyPr wrap="square" rtlCol="0">
            <a:spAutoFit/>
          </a:bodyPr>
          <a:lstStyle/>
          <a:p>
            <a:r>
              <a:rPr lang="en-US" sz="1600" b="1" dirty="0"/>
              <a:t>Hyperledger Fabric Sequence of Steps for Data Collection and Storage</a:t>
            </a:r>
          </a:p>
          <a:p>
            <a:r>
              <a:rPr lang="en-US" sz="1400" b="0" i="1" dirty="0">
                <a:solidFill>
                  <a:srgbClr val="010101"/>
                </a:solidFill>
                <a:effectLst/>
                <a:latin typeface="Lato" panose="020F0502020204030203" pitchFamily="34" charset="0"/>
              </a:rPr>
              <a:t>Key: When a peer connects to a channel, its digital certificate identifies its owning organization via a channel MSP.</a:t>
            </a:r>
            <a:endParaRPr lang="en-US" sz="1400" dirty="0"/>
          </a:p>
          <a:p>
            <a:pPr marL="285750" indent="-285750">
              <a:buFont typeface="Arial" panose="020B0604020202020204" pitchFamily="34" charset="0"/>
              <a:buChar char="•"/>
            </a:pPr>
            <a:r>
              <a:rPr lang="en-US" sz="1400" dirty="0"/>
              <a:t>An application initiates a transaction request to blockchain by sending the data  through an API. Note: can be a digital thread collecting data.</a:t>
            </a:r>
          </a:p>
          <a:p>
            <a:pPr marL="285750" indent="-285750">
              <a:buFont typeface="Arial" panose="020B0604020202020204" pitchFamily="34" charset="0"/>
              <a:buChar char="•"/>
            </a:pPr>
            <a:r>
              <a:rPr lang="en-US" sz="1400" dirty="0"/>
              <a:t>The transaction request has a “Context” that identifies a “Smart Contract” to perform business logic.</a:t>
            </a:r>
          </a:p>
          <a:p>
            <a:pPr marL="285750" indent="-285750">
              <a:buFont typeface="Arial" panose="020B0604020202020204" pitchFamily="34" charset="0"/>
              <a:buChar char="•"/>
            </a:pPr>
            <a:r>
              <a:rPr lang="en-US" sz="1400" dirty="0"/>
              <a:t>A Smart Contract can perform the following:</a:t>
            </a:r>
          </a:p>
          <a:p>
            <a:r>
              <a:rPr lang="en-US" sz="1400" dirty="0"/>
              <a:t>          1)  Store data “on-chain” as entries into the Fabric blockchain</a:t>
            </a:r>
          </a:p>
          <a:p>
            <a:r>
              <a:rPr lang="en-US" sz="1400" dirty="0"/>
              <a:t>          2)  Store data “off-chain” into other storage such as IPFS </a:t>
            </a:r>
          </a:p>
          <a:p>
            <a:r>
              <a:rPr lang="en-US" sz="1400" dirty="0"/>
              <a:t>          3)  Update “State Variables” representing “totals”, “averages” </a:t>
            </a:r>
          </a:p>
          <a:p>
            <a:r>
              <a:rPr lang="en-US" sz="1400" dirty="0"/>
              <a:t>                and/or values. For example, the running total of GHG</a:t>
            </a:r>
          </a:p>
          <a:p>
            <a:r>
              <a:rPr lang="en-US" sz="1400" dirty="0"/>
              <a:t>                emissions is computed within the logic of the smart</a:t>
            </a:r>
          </a:p>
          <a:p>
            <a:r>
              <a:rPr lang="en-US" sz="1400" dirty="0"/>
              <a:t>                contract and managed within the code. These</a:t>
            </a:r>
          </a:p>
          <a:p>
            <a:r>
              <a:rPr lang="en-US" sz="1400" dirty="0"/>
              <a:t>                variables are not stored in the blockchain.</a:t>
            </a:r>
          </a:p>
          <a:p>
            <a:pPr marL="285750" indent="-285750">
              <a:buFont typeface="Arial" panose="020B0604020202020204" pitchFamily="34" charset="0"/>
              <a:buChar char="•"/>
            </a:pPr>
            <a:r>
              <a:rPr lang="en-US" sz="1400" dirty="0"/>
              <a:t>“Off-Chain” storage is an option related to very</a:t>
            </a:r>
          </a:p>
          <a:p>
            <a:r>
              <a:rPr lang="en-US" sz="1400" dirty="0"/>
              <a:t>        high volumes of data received in real time. </a:t>
            </a:r>
          </a:p>
          <a:p>
            <a:pPr marL="285750" indent="-285750">
              <a:buFont typeface="Arial" panose="020B0604020202020204" pitchFamily="34" charset="0"/>
              <a:buChar char="•"/>
            </a:pPr>
            <a:r>
              <a:rPr lang="en-US" sz="1400" dirty="0"/>
              <a:t>Storing data “off-chain” involves hashing the </a:t>
            </a:r>
          </a:p>
          <a:p>
            <a:r>
              <a:rPr lang="en-US" sz="1400" dirty="0"/>
              <a:t>       data held in the off-chain system and then</a:t>
            </a:r>
          </a:p>
          <a:p>
            <a:r>
              <a:rPr lang="en-US" sz="1400" dirty="0"/>
              <a:t>       transmitting the hash to the Fabric </a:t>
            </a:r>
          </a:p>
          <a:p>
            <a:r>
              <a:rPr lang="en-US" sz="1400" dirty="0"/>
              <a:t>       blockchain as a reference to the data.</a:t>
            </a:r>
          </a:p>
          <a:p>
            <a:pPr marL="285750" indent="-285750">
              <a:buFont typeface="Arial" panose="020B0604020202020204" pitchFamily="34" charset="0"/>
              <a:buChar char="•"/>
            </a:pPr>
            <a:r>
              <a:rPr lang="en-US" sz="1400" dirty="0"/>
              <a:t>Each data feed to the blockchain has</a:t>
            </a:r>
          </a:p>
          <a:p>
            <a:r>
              <a:rPr lang="en-US" sz="1400" dirty="0"/>
              <a:t>        its own “Smart Contract” defined.</a:t>
            </a:r>
          </a:p>
          <a:p>
            <a:pPr marL="285750" indent="-285750">
              <a:buFont typeface="Arial" panose="020B0604020202020204" pitchFamily="34" charset="0"/>
              <a:buChar char="•"/>
            </a:pPr>
            <a:r>
              <a:rPr lang="en-US" sz="1400" dirty="0"/>
              <a:t> AI-Driven “Smart Contracts” are</a:t>
            </a:r>
          </a:p>
          <a:p>
            <a:r>
              <a:rPr lang="en-US" sz="1400" dirty="0"/>
              <a:t>        integrated to an AI engine</a:t>
            </a:r>
          </a:p>
          <a:p>
            <a:r>
              <a:rPr lang="en-US" sz="1400" dirty="0"/>
              <a:t>        allowing for the recognition</a:t>
            </a:r>
          </a:p>
          <a:p>
            <a:r>
              <a:rPr lang="en-US" sz="1400" dirty="0"/>
              <a:t>        of patterns for </a:t>
            </a:r>
          </a:p>
          <a:p>
            <a:r>
              <a:rPr lang="en-US" sz="1400" dirty="0"/>
              <a:t>        recommendations.</a:t>
            </a:r>
          </a:p>
        </p:txBody>
      </p:sp>
      <p:sp>
        <p:nvSpPr>
          <p:cNvPr id="17" name="TextBox 16">
            <a:extLst>
              <a:ext uri="{FF2B5EF4-FFF2-40B4-BE49-F238E27FC236}">
                <a16:creationId xmlns:a16="http://schemas.microsoft.com/office/drawing/2014/main" id="{76698FD7-0C51-063A-2155-ED3D613614DA}"/>
              </a:ext>
            </a:extLst>
          </p:cNvPr>
          <p:cNvSpPr txBox="1"/>
          <p:nvPr/>
        </p:nvSpPr>
        <p:spPr>
          <a:xfrm>
            <a:off x="6456727" y="2066176"/>
            <a:ext cx="4310459" cy="369332"/>
          </a:xfrm>
          <a:prstGeom prst="rect">
            <a:avLst/>
          </a:prstGeom>
          <a:noFill/>
        </p:spPr>
        <p:txBody>
          <a:bodyPr wrap="square" rtlCol="0">
            <a:spAutoFit/>
          </a:bodyPr>
          <a:lstStyle/>
          <a:p>
            <a:pPr algn="ctr"/>
            <a:r>
              <a:rPr lang="en-US" b="1" dirty="0"/>
              <a:t>Digital Twin Peer Hyperledger Fabric Node</a:t>
            </a:r>
          </a:p>
        </p:txBody>
      </p:sp>
      <p:sp>
        <p:nvSpPr>
          <p:cNvPr id="18" name="TextBox 17">
            <a:extLst>
              <a:ext uri="{FF2B5EF4-FFF2-40B4-BE49-F238E27FC236}">
                <a16:creationId xmlns:a16="http://schemas.microsoft.com/office/drawing/2014/main" id="{690D9D1D-0202-63B3-88CB-FD483987D733}"/>
              </a:ext>
            </a:extLst>
          </p:cNvPr>
          <p:cNvSpPr txBox="1"/>
          <p:nvPr/>
        </p:nvSpPr>
        <p:spPr>
          <a:xfrm>
            <a:off x="9106046" y="905757"/>
            <a:ext cx="2572774" cy="400110"/>
          </a:xfrm>
          <a:prstGeom prst="rect">
            <a:avLst/>
          </a:prstGeom>
          <a:noFill/>
        </p:spPr>
        <p:txBody>
          <a:bodyPr wrap="square" rtlCol="0">
            <a:spAutoFit/>
          </a:bodyPr>
          <a:lstStyle/>
          <a:p>
            <a:pPr algn="ctr"/>
            <a:r>
              <a:rPr lang="en-US" sz="2000" b="1" dirty="0"/>
              <a:t>Simplified View</a:t>
            </a:r>
          </a:p>
        </p:txBody>
      </p:sp>
      <p:sp>
        <p:nvSpPr>
          <p:cNvPr id="19" name="TextBox 18">
            <a:extLst>
              <a:ext uri="{FF2B5EF4-FFF2-40B4-BE49-F238E27FC236}">
                <a16:creationId xmlns:a16="http://schemas.microsoft.com/office/drawing/2014/main" id="{6BBC8ED5-F696-14D8-2CF9-0886F2DD2930}"/>
              </a:ext>
            </a:extLst>
          </p:cNvPr>
          <p:cNvSpPr txBox="1"/>
          <p:nvPr/>
        </p:nvSpPr>
        <p:spPr>
          <a:xfrm>
            <a:off x="7601572" y="6245151"/>
            <a:ext cx="2572774" cy="338554"/>
          </a:xfrm>
          <a:prstGeom prst="rect">
            <a:avLst/>
          </a:prstGeom>
          <a:noFill/>
        </p:spPr>
        <p:txBody>
          <a:bodyPr wrap="square" rtlCol="0">
            <a:spAutoFit/>
          </a:bodyPr>
          <a:lstStyle/>
          <a:p>
            <a:r>
              <a:rPr lang="en-US" sz="16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6616368" y="3476365"/>
            <a:ext cx="2067851" cy="2359559"/>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47B74B-E0EC-9E24-CC20-0A85A4E48943}"/>
              </a:ext>
            </a:extLst>
          </p:cNvPr>
          <p:cNvSpPr txBox="1"/>
          <p:nvPr/>
        </p:nvSpPr>
        <p:spPr>
          <a:xfrm>
            <a:off x="9180311" y="3476365"/>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3</a:t>
            </a:r>
          </a:p>
        </p:txBody>
      </p:sp>
      <p:sp>
        <p:nvSpPr>
          <p:cNvPr id="37" name="TextBox 36">
            <a:extLst>
              <a:ext uri="{FF2B5EF4-FFF2-40B4-BE49-F238E27FC236}">
                <a16:creationId xmlns:a16="http://schemas.microsoft.com/office/drawing/2014/main" id="{525893DA-3C7B-655F-3BA7-EC7D5B2FB363}"/>
              </a:ext>
            </a:extLst>
          </p:cNvPr>
          <p:cNvSpPr txBox="1"/>
          <p:nvPr/>
        </p:nvSpPr>
        <p:spPr>
          <a:xfrm>
            <a:off x="8465157" y="3065695"/>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2</a:t>
            </a:r>
          </a:p>
        </p:txBody>
      </p:sp>
      <p:grpSp>
        <p:nvGrpSpPr>
          <p:cNvPr id="44" name="Group 43">
            <a:extLst>
              <a:ext uri="{FF2B5EF4-FFF2-40B4-BE49-F238E27FC236}">
                <a16:creationId xmlns:a16="http://schemas.microsoft.com/office/drawing/2014/main" id="{763F7D9A-1EA6-BFD3-DA4F-6196D0F42076}"/>
              </a:ext>
            </a:extLst>
          </p:cNvPr>
          <p:cNvGrpSpPr/>
          <p:nvPr/>
        </p:nvGrpSpPr>
        <p:grpSpPr>
          <a:xfrm>
            <a:off x="7775291" y="2452274"/>
            <a:ext cx="2884049" cy="1830557"/>
            <a:chOff x="7914539" y="2220081"/>
            <a:chExt cx="2884049" cy="1830557"/>
          </a:xfrm>
        </p:grpSpPr>
        <p:sp>
          <p:nvSpPr>
            <p:cNvPr id="36" name="TextBox 35">
              <a:extLst>
                <a:ext uri="{FF2B5EF4-FFF2-40B4-BE49-F238E27FC236}">
                  <a16:creationId xmlns:a16="http://schemas.microsoft.com/office/drawing/2014/main" id="{B04635C9-3938-F09B-F5D8-A645D413D473}"/>
                </a:ext>
              </a:extLst>
            </p:cNvPr>
            <p:cNvSpPr txBox="1"/>
            <p:nvPr/>
          </p:nvSpPr>
          <p:spPr>
            <a:xfrm>
              <a:off x="10004134" y="3712421"/>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n</a:t>
              </a:r>
            </a:p>
          </p:txBody>
        </p:sp>
        <p:grpSp>
          <p:nvGrpSpPr>
            <p:cNvPr id="43" name="Group 42">
              <a:extLst>
                <a:ext uri="{FF2B5EF4-FFF2-40B4-BE49-F238E27FC236}">
                  <a16:creationId xmlns:a16="http://schemas.microsoft.com/office/drawing/2014/main" id="{5CF8278F-AB0C-5C5B-F935-718BA068CAA4}"/>
                </a:ext>
              </a:extLst>
            </p:cNvPr>
            <p:cNvGrpSpPr/>
            <p:nvPr/>
          </p:nvGrpSpPr>
          <p:grpSpPr>
            <a:xfrm>
              <a:off x="7914539" y="2220081"/>
              <a:ext cx="2839564" cy="1830557"/>
              <a:chOff x="7577721" y="2698630"/>
              <a:chExt cx="2839564" cy="1830557"/>
            </a:xfrm>
          </p:grpSpPr>
          <p:grpSp>
            <p:nvGrpSpPr>
              <p:cNvPr id="23" name="Group 22">
                <a:extLst>
                  <a:ext uri="{FF2B5EF4-FFF2-40B4-BE49-F238E27FC236}">
                    <a16:creationId xmlns:a16="http://schemas.microsoft.com/office/drawing/2014/main" id="{890579A4-7895-FAF1-4C0A-A98A38EF3CEE}"/>
                  </a:ext>
                </a:extLst>
              </p:cNvPr>
              <p:cNvGrpSpPr/>
              <p:nvPr/>
            </p:nvGrpSpPr>
            <p:grpSpPr>
              <a:xfrm>
                <a:off x="7598749" y="2718187"/>
                <a:ext cx="2818536" cy="1811000"/>
                <a:chOff x="8824662" y="3632230"/>
                <a:chExt cx="2818536" cy="1811000"/>
              </a:xfrm>
            </p:grpSpPr>
            <p:sp>
              <p:nvSpPr>
                <p:cNvPr id="5" name="Rectangle 4">
                  <a:extLst>
                    <a:ext uri="{FF2B5EF4-FFF2-40B4-BE49-F238E27FC236}">
                      <a16:creationId xmlns:a16="http://schemas.microsoft.com/office/drawing/2014/main" id="{BF6EB57D-98C6-F89E-4357-5BB332D0CF84}"/>
                    </a:ext>
                  </a:extLst>
                </p:cNvPr>
                <p:cNvSpPr/>
                <p:nvPr/>
              </p:nvSpPr>
              <p:spPr>
                <a:xfrm>
                  <a:off x="8824662" y="363223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54E8A7-01ED-E04B-D045-7CCAE0B4A0C2}"/>
                    </a:ext>
                  </a:extLst>
                </p:cNvPr>
                <p:cNvSpPr/>
                <p:nvPr/>
              </p:nvSpPr>
              <p:spPr>
                <a:xfrm>
                  <a:off x="10232232" y="453635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991CAD-D5CC-E2C0-A119-BFC2DC903DB4}"/>
                    </a:ext>
                  </a:extLst>
                </p:cNvPr>
                <p:cNvSpPr/>
                <p:nvPr/>
              </p:nvSpPr>
              <p:spPr>
                <a:xfrm>
                  <a:off x="9530145" y="4086179"/>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E132E0-20BF-C557-A83A-815295B8B6E4}"/>
                    </a:ext>
                  </a:extLst>
                </p:cNvPr>
                <p:cNvSpPr/>
                <p:nvPr/>
              </p:nvSpPr>
              <p:spPr>
                <a:xfrm>
                  <a:off x="10937715" y="498979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Connector: Elbow 24">
                <a:extLst>
                  <a:ext uri="{FF2B5EF4-FFF2-40B4-BE49-F238E27FC236}">
                    <a16:creationId xmlns:a16="http://schemas.microsoft.com/office/drawing/2014/main" id="{F7D294A0-5FE7-30B7-5426-022A2DFC4C03}"/>
                  </a:ext>
                </a:extLst>
              </p:cNvPr>
              <p:cNvCxnSpPr>
                <a:cxnSpLocks/>
                <a:stCxn id="5" idx="3"/>
                <a:endCxn id="21" idx="0"/>
              </p:cNvCxnSpPr>
              <p:nvPr/>
            </p:nvCxnSpPr>
            <p:spPr>
              <a:xfrm>
                <a:off x="8304232" y="2944907"/>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1571A8D-FCE1-DAE9-1EE6-D4A9FF3B5B93}"/>
                  </a:ext>
                </a:extLst>
              </p:cNvPr>
              <p:cNvCxnSpPr>
                <a:cxnSpLocks/>
              </p:cNvCxnSpPr>
              <p:nvPr/>
            </p:nvCxnSpPr>
            <p:spPr>
              <a:xfrm>
                <a:off x="9022944" y="3385284"/>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C722DEC-57B9-A793-8660-C603AEC37870}"/>
                  </a:ext>
                </a:extLst>
              </p:cNvPr>
              <p:cNvCxnSpPr>
                <a:cxnSpLocks/>
              </p:cNvCxnSpPr>
              <p:nvPr/>
            </p:nvCxnSpPr>
            <p:spPr>
              <a:xfrm>
                <a:off x="9719542" y="3858950"/>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879C13-290F-A2BA-DD2B-7D71B02BB584}"/>
                  </a:ext>
                </a:extLst>
              </p:cNvPr>
              <p:cNvSpPr txBox="1"/>
              <p:nvPr/>
            </p:nvSpPr>
            <p:spPr>
              <a:xfrm>
                <a:off x="7635844" y="2698630"/>
                <a:ext cx="590177" cy="215444"/>
              </a:xfrm>
              <a:prstGeom prst="rect">
                <a:avLst/>
              </a:prstGeom>
              <a:noFill/>
            </p:spPr>
            <p:txBody>
              <a:bodyPr wrap="square" rtlCol="0">
                <a:spAutoFit/>
              </a:bodyPr>
              <a:lstStyle/>
              <a:p>
                <a:pPr algn="ctr"/>
                <a:r>
                  <a:rPr lang="en-US" sz="800" dirty="0">
                    <a:latin typeface="+mj-lt"/>
                  </a:rPr>
                  <a:t>Block: 1</a:t>
                </a:r>
              </a:p>
            </p:txBody>
          </p:sp>
          <p:sp>
            <p:nvSpPr>
              <p:cNvPr id="30" name="TextBox 29">
                <a:extLst>
                  <a:ext uri="{FF2B5EF4-FFF2-40B4-BE49-F238E27FC236}">
                    <a16:creationId xmlns:a16="http://schemas.microsoft.com/office/drawing/2014/main" id="{55FEEC5D-2045-BF1C-78DB-A2F93B75679F}"/>
                  </a:ext>
                </a:extLst>
              </p:cNvPr>
              <p:cNvSpPr txBox="1"/>
              <p:nvPr/>
            </p:nvSpPr>
            <p:spPr>
              <a:xfrm>
                <a:off x="8352676" y="3169840"/>
                <a:ext cx="590177" cy="215444"/>
              </a:xfrm>
              <a:prstGeom prst="rect">
                <a:avLst/>
              </a:prstGeom>
              <a:noFill/>
            </p:spPr>
            <p:txBody>
              <a:bodyPr wrap="square" rtlCol="0">
                <a:spAutoFit/>
              </a:bodyPr>
              <a:lstStyle/>
              <a:p>
                <a:pPr algn="ctr"/>
                <a:r>
                  <a:rPr lang="en-US" sz="800" dirty="0">
                    <a:latin typeface="+mj-lt"/>
                  </a:rPr>
                  <a:t>Block: 2</a:t>
                </a:r>
              </a:p>
            </p:txBody>
          </p:sp>
          <p:sp>
            <p:nvSpPr>
              <p:cNvPr id="31" name="TextBox 30">
                <a:extLst>
                  <a:ext uri="{FF2B5EF4-FFF2-40B4-BE49-F238E27FC236}">
                    <a16:creationId xmlns:a16="http://schemas.microsoft.com/office/drawing/2014/main" id="{DE11B122-4EFC-D1AB-8837-DE52A92168DD}"/>
                  </a:ext>
                </a:extLst>
              </p:cNvPr>
              <p:cNvSpPr txBox="1"/>
              <p:nvPr/>
            </p:nvSpPr>
            <p:spPr>
              <a:xfrm>
                <a:off x="9036057" y="3599082"/>
                <a:ext cx="590177" cy="215444"/>
              </a:xfrm>
              <a:prstGeom prst="rect">
                <a:avLst/>
              </a:prstGeom>
              <a:noFill/>
            </p:spPr>
            <p:txBody>
              <a:bodyPr wrap="square" rtlCol="0">
                <a:spAutoFit/>
              </a:bodyPr>
              <a:lstStyle/>
              <a:p>
                <a:pPr algn="ctr"/>
                <a:r>
                  <a:rPr lang="en-US" sz="800" dirty="0">
                    <a:latin typeface="+mj-lt"/>
                  </a:rPr>
                  <a:t>Block: 3</a:t>
                </a:r>
              </a:p>
            </p:txBody>
          </p:sp>
          <p:sp>
            <p:nvSpPr>
              <p:cNvPr id="32" name="TextBox 31">
                <a:extLst>
                  <a:ext uri="{FF2B5EF4-FFF2-40B4-BE49-F238E27FC236}">
                    <a16:creationId xmlns:a16="http://schemas.microsoft.com/office/drawing/2014/main" id="{57DF5642-B5C2-231D-4635-59B6A6203C4A}"/>
                  </a:ext>
                </a:extLst>
              </p:cNvPr>
              <p:cNvSpPr txBox="1"/>
              <p:nvPr/>
            </p:nvSpPr>
            <p:spPr>
              <a:xfrm>
                <a:off x="9711802" y="4083248"/>
                <a:ext cx="590177" cy="215444"/>
              </a:xfrm>
              <a:prstGeom prst="rect">
                <a:avLst/>
              </a:prstGeom>
              <a:noFill/>
            </p:spPr>
            <p:txBody>
              <a:bodyPr wrap="square" rtlCol="0">
                <a:spAutoFit/>
              </a:bodyPr>
              <a:lstStyle/>
              <a:p>
                <a:pPr algn="ctr"/>
                <a:r>
                  <a:rPr lang="en-US" sz="800" dirty="0">
                    <a:latin typeface="+mj-lt"/>
                  </a:rPr>
                  <a:t>Block: n</a:t>
                </a:r>
              </a:p>
            </p:txBody>
          </p:sp>
          <p:sp>
            <p:nvSpPr>
              <p:cNvPr id="33" name="TextBox 32">
                <a:extLst>
                  <a:ext uri="{FF2B5EF4-FFF2-40B4-BE49-F238E27FC236}">
                    <a16:creationId xmlns:a16="http://schemas.microsoft.com/office/drawing/2014/main" id="{E5A98CDD-21D7-8D9F-91F6-BEA04C1ED8B8}"/>
                  </a:ext>
                </a:extLst>
              </p:cNvPr>
              <p:cNvSpPr txBox="1"/>
              <p:nvPr/>
            </p:nvSpPr>
            <p:spPr>
              <a:xfrm>
                <a:off x="7577721" y="2871138"/>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1</a:t>
                </a:r>
              </a:p>
            </p:txBody>
          </p:sp>
          <p:sp>
            <p:nvSpPr>
              <p:cNvPr id="39" name="TextBox 38">
                <a:extLst>
                  <a:ext uri="{FF2B5EF4-FFF2-40B4-BE49-F238E27FC236}">
                    <a16:creationId xmlns:a16="http://schemas.microsoft.com/office/drawing/2014/main" id="{F52CB510-E364-A8BE-7FBB-D70AF91FAAE0}"/>
                  </a:ext>
                </a:extLst>
              </p:cNvPr>
              <p:cNvSpPr txBox="1"/>
              <p:nvPr/>
            </p:nvSpPr>
            <p:spPr>
              <a:xfrm>
                <a:off x="7656402" y="2970094"/>
                <a:ext cx="590177" cy="215444"/>
              </a:xfrm>
              <a:prstGeom prst="rect">
                <a:avLst/>
              </a:prstGeom>
              <a:noFill/>
            </p:spPr>
            <p:txBody>
              <a:bodyPr wrap="square" rtlCol="0">
                <a:spAutoFit/>
              </a:bodyPr>
              <a:lstStyle/>
              <a:p>
                <a:pPr algn="ctr"/>
                <a:r>
                  <a:rPr lang="en-US" sz="800" dirty="0">
                    <a:latin typeface="+mj-lt"/>
                  </a:rPr>
                  <a:t>………</a:t>
                </a:r>
              </a:p>
            </p:txBody>
          </p:sp>
          <p:sp>
            <p:nvSpPr>
              <p:cNvPr id="40" name="TextBox 39">
                <a:extLst>
                  <a:ext uri="{FF2B5EF4-FFF2-40B4-BE49-F238E27FC236}">
                    <a16:creationId xmlns:a16="http://schemas.microsoft.com/office/drawing/2014/main" id="{336FFD53-26B9-49CB-64F6-02C0E2F24DE1}"/>
                  </a:ext>
                </a:extLst>
              </p:cNvPr>
              <p:cNvSpPr txBox="1"/>
              <p:nvPr/>
            </p:nvSpPr>
            <p:spPr>
              <a:xfrm>
                <a:off x="8397160" y="3397069"/>
                <a:ext cx="590177" cy="215444"/>
              </a:xfrm>
              <a:prstGeom prst="rect">
                <a:avLst/>
              </a:prstGeom>
              <a:noFill/>
            </p:spPr>
            <p:txBody>
              <a:bodyPr wrap="square" rtlCol="0">
                <a:spAutoFit/>
              </a:bodyPr>
              <a:lstStyle/>
              <a:p>
                <a:pPr algn="ctr"/>
                <a:r>
                  <a:rPr lang="en-US" sz="800" dirty="0">
                    <a:latin typeface="+mj-lt"/>
                  </a:rPr>
                  <a:t>………</a:t>
                </a:r>
              </a:p>
            </p:txBody>
          </p:sp>
          <p:sp>
            <p:nvSpPr>
              <p:cNvPr id="41" name="TextBox 40">
                <a:extLst>
                  <a:ext uri="{FF2B5EF4-FFF2-40B4-BE49-F238E27FC236}">
                    <a16:creationId xmlns:a16="http://schemas.microsoft.com/office/drawing/2014/main" id="{EAAD1EAE-AF5F-ABE0-B648-F9B34A7604C9}"/>
                  </a:ext>
                </a:extLst>
              </p:cNvPr>
              <p:cNvSpPr txBox="1"/>
              <p:nvPr/>
            </p:nvSpPr>
            <p:spPr>
              <a:xfrm>
                <a:off x="9080597" y="3833808"/>
                <a:ext cx="590177" cy="215444"/>
              </a:xfrm>
              <a:prstGeom prst="rect">
                <a:avLst/>
              </a:prstGeom>
              <a:noFill/>
            </p:spPr>
            <p:txBody>
              <a:bodyPr wrap="square" rtlCol="0">
                <a:spAutoFit/>
              </a:bodyPr>
              <a:lstStyle/>
              <a:p>
                <a:pPr algn="ctr"/>
                <a:r>
                  <a:rPr lang="en-US" sz="800" dirty="0">
                    <a:latin typeface="+mj-lt"/>
                  </a:rPr>
                  <a:t>………</a:t>
                </a:r>
              </a:p>
            </p:txBody>
          </p:sp>
          <p:sp>
            <p:nvSpPr>
              <p:cNvPr id="42" name="TextBox 41">
                <a:extLst>
                  <a:ext uri="{FF2B5EF4-FFF2-40B4-BE49-F238E27FC236}">
                    <a16:creationId xmlns:a16="http://schemas.microsoft.com/office/drawing/2014/main" id="{D0390513-2ADC-928B-54B3-39986B9ECC13}"/>
                  </a:ext>
                </a:extLst>
              </p:cNvPr>
              <p:cNvSpPr txBox="1"/>
              <p:nvPr/>
            </p:nvSpPr>
            <p:spPr>
              <a:xfrm>
                <a:off x="9777195" y="4312796"/>
                <a:ext cx="590177" cy="215444"/>
              </a:xfrm>
              <a:prstGeom prst="rect">
                <a:avLst/>
              </a:prstGeom>
              <a:noFill/>
            </p:spPr>
            <p:txBody>
              <a:bodyPr wrap="square" rtlCol="0">
                <a:spAutoFit/>
              </a:bodyPr>
              <a:lstStyle/>
              <a:p>
                <a:pPr algn="ctr"/>
                <a:r>
                  <a:rPr lang="en-US" sz="800" dirty="0">
                    <a:latin typeface="+mj-lt"/>
                  </a:rPr>
                  <a:t>………</a:t>
                </a:r>
              </a:p>
            </p:txBody>
          </p:sp>
        </p:grpSp>
      </p:grpSp>
      <p:sp>
        <p:nvSpPr>
          <p:cNvPr id="45" name="TextBox 44">
            <a:extLst>
              <a:ext uri="{FF2B5EF4-FFF2-40B4-BE49-F238E27FC236}">
                <a16:creationId xmlns:a16="http://schemas.microsoft.com/office/drawing/2014/main" id="{A3B3C4F4-36E7-6FF0-016B-3DF8642ACBE6}"/>
              </a:ext>
            </a:extLst>
          </p:cNvPr>
          <p:cNvSpPr txBox="1"/>
          <p:nvPr/>
        </p:nvSpPr>
        <p:spPr>
          <a:xfrm>
            <a:off x="6399387" y="5172636"/>
            <a:ext cx="2572774" cy="707886"/>
          </a:xfrm>
          <a:prstGeom prst="rect">
            <a:avLst/>
          </a:prstGeom>
          <a:noFill/>
        </p:spPr>
        <p:txBody>
          <a:bodyPr wrap="square" rtlCol="0">
            <a:spAutoFit/>
          </a:bodyPr>
          <a:lstStyle/>
          <a:p>
            <a:pPr algn="ctr"/>
            <a:r>
              <a:rPr lang="en-US" sz="2000" b="1" dirty="0">
                <a:solidFill>
                  <a:srgbClr val="FF0000"/>
                </a:solidFill>
              </a:rPr>
              <a:t>AI-Driven</a:t>
            </a:r>
          </a:p>
          <a:p>
            <a:pPr algn="ctr"/>
            <a:r>
              <a:rPr lang="en-US" sz="2000" b="1" dirty="0">
                <a:solidFill>
                  <a:srgbClr val="FF0000"/>
                </a:solidFill>
              </a:rPr>
              <a:t>Smart Contract</a:t>
            </a:r>
          </a:p>
        </p:txBody>
      </p:sp>
      <p:cxnSp>
        <p:nvCxnSpPr>
          <p:cNvPr id="54" name="Straight Arrow Connector 53">
            <a:extLst>
              <a:ext uri="{FF2B5EF4-FFF2-40B4-BE49-F238E27FC236}">
                <a16:creationId xmlns:a16="http://schemas.microsoft.com/office/drawing/2014/main" id="{9A494CC5-C79F-02D9-2D22-6EBFB19032E9}"/>
              </a:ext>
            </a:extLst>
          </p:cNvPr>
          <p:cNvCxnSpPr>
            <a:cxnSpLocks/>
          </p:cNvCxnSpPr>
          <p:nvPr/>
        </p:nvCxnSpPr>
        <p:spPr>
          <a:xfrm>
            <a:off x="4818731" y="5877518"/>
            <a:ext cx="129263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5BF4455-5074-AB79-359A-63427A0CEAF4}"/>
              </a:ext>
            </a:extLst>
          </p:cNvPr>
          <p:cNvCxnSpPr/>
          <p:nvPr/>
        </p:nvCxnSpPr>
        <p:spPr>
          <a:xfrm>
            <a:off x="8684219" y="4066440"/>
            <a:ext cx="1232893" cy="93618"/>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28B7FFD-969B-BE70-61C9-C07B73D9F364}"/>
              </a:ext>
            </a:extLst>
          </p:cNvPr>
          <p:cNvSpPr txBox="1"/>
          <p:nvPr/>
        </p:nvSpPr>
        <p:spPr>
          <a:xfrm>
            <a:off x="6677213" y="3479844"/>
            <a:ext cx="1891699" cy="2169825"/>
          </a:xfrm>
          <a:prstGeom prst="rect">
            <a:avLst/>
          </a:prstGeom>
          <a:noFill/>
        </p:spPr>
        <p:txBody>
          <a:bodyPr wrap="square" rtlCol="0">
            <a:spAutoFit/>
          </a:bodyPr>
          <a:lstStyle/>
          <a:p>
            <a:pPr marL="171450" indent="-171450">
              <a:buFont typeface="Arial" panose="020B0604020202020204" pitchFamily="34" charset="0"/>
              <a:buChar char="•"/>
            </a:pPr>
            <a:r>
              <a:rPr lang="en-US" sz="900" dirty="0"/>
              <a:t>called by transaction request</a:t>
            </a:r>
          </a:p>
          <a:p>
            <a:pPr marL="171450" indent="-171450">
              <a:buFont typeface="Arial" panose="020B0604020202020204" pitchFamily="34" charset="0"/>
              <a:buChar char="•"/>
            </a:pPr>
            <a:r>
              <a:rPr lang="en-US" sz="900" dirty="0"/>
              <a:t>places data into a transaction for storage into blockchain</a:t>
            </a:r>
          </a:p>
          <a:p>
            <a:pPr marL="171450" indent="-171450">
              <a:buFont typeface="Arial" panose="020B0604020202020204" pitchFamily="34" charset="0"/>
              <a:buChar char="•"/>
            </a:pPr>
            <a:r>
              <a:rPr lang="en-US" sz="900" dirty="0"/>
              <a:t>updates all “state variables”</a:t>
            </a:r>
          </a:p>
          <a:p>
            <a:pPr marL="171450" indent="-171450">
              <a:buFont typeface="Arial" panose="020B0604020202020204" pitchFamily="34" charset="0"/>
              <a:buChar char="•"/>
            </a:pPr>
            <a:r>
              <a:rPr lang="en-US" sz="900" dirty="0"/>
              <a:t>starts process to ‘validate” this transaction</a:t>
            </a:r>
          </a:p>
          <a:p>
            <a:pPr marL="171450" indent="-171450">
              <a:buFont typeface="Arial" panose="020B0604020202020204" pitchFamily="34" charset="0"/>
              <a:buChar char="•"/>
            </a:pPr>
            <a:r>
              <a:rPr lang="en-US" sz="900" dirty="0"/>
              <a:t>data storage options include on-chain and off-chain </a:t>
            </a:r>
          </a:p>
          <a:p>
            <a:pPr marL="171450" indent="-171450">
              <a:buFont typeface="Arial" panose="020B0604020202020204" pitchFamily="34" charset="0"/>
              <a:buChar char="•"/>
            </a:pPr>
            <a:r>
              <a:rPr lang="en-US" sz="900" dirty="0"/>
              <a:t>“state variables” contain GHG emission </a:t>
            </a:r>
            <a:r>
              <a:rPr lang="en-US" sz="900" b="1" dirty="0"/>
              <a:t>running</a:t>
            </a:r>
            <a:r>
              <a:rPr lang="en-US" sz="900" dirty="0"/>
              <a:t> totals</a:t>
            </a:r>
          </a:p>
          <a:p>
            <a:pPr marL="171450" indent="-171450">
              <a:buFont typeface="Arial" panose="020B0604020202020204" pitchFamily="34" charset="0"/>
              <a:buChar char="•"/>
            </a:pPr>
            <a:r>
              <a:rPr lang="en-US" sz="900" dirty="0">
                <a:solidFill>
                  <a:srgbClr val="FF0000"/>
                </a:solidFill>
              </a:rPr>
              <a:t>AI-Driven enables “smart contracts” to have AI capability</a:t>
            </a:r>
          </a:p>
          <a:p>
            <a:pPr marL="171450" indent="-171450">
              <a:buFont typeface="Arial" panose="020B0604020202020204" pitchFamily="34" charset="0"/>
              <a:buChar char="•"/>
            </a:pPr>
            <a:endParaRPr lang="en-US" sz="900" dirty="0"/>
          </a:p>
          <a:p>
            <a:endParaRPr lang="en-US" sz="900" dirty="0"/>
          </a:p>
          <a:p>
            <a:pPr marL="171450" indent="-171450">
              <a:buFont typeface="Arial" panose="020B0604020202020204" pitchFamily="34" charset="0"/>
              <a:buChar char="•"/>
            </a:pPr>
            <a:endParaRPr lang="en-US" sz="900" dirty="0"/>
          </a:p>
        </p:txBody>
      </p:sp>
      <p:sp>
        <p:nvSpPr>
          <p:cNvPr id="59" name="Rectangle: Folded Corner 58">
            <a:extLst>
              <a:ext uri="{FF2B5EF4-FFF2-40B4-BE49-F238E27FC236}">
                <a16:creationId xmlns:a16="http://schemas.microsoft.com/office/drawing/2014/main" id="{5030177E-6D2B-2FBB-44AE-064AAE5B8365}"/>
              </a:ext>
            </a:extLst>
          </p:cNvPr>
          <p:cNvSpPr/>
          <p:nvPr/>
        </p:nvSpPr>
        <p:spPr>
          <a:xfrm>
            <a:off x="7048140" y="701577"/>
            <a:ext cx="1806404" cy="60646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9431466-9F89-839C-7897-10C817C4C421}"/>
              </a:ext>
            </a:extLst>
          </p:cNvPr>
          <p:cNvCxnSpPr>
            <a:cxnSpLocks/>
          </p:cNvCxnSpPr>
          <p:nvPr/>
        </p:nvCxnSpPr>
        <p:spPr>
          <a:xfrm>
            <a:off x="7718237" y="1309879"/>
            <a:ext cx="9750" cy="49027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68D6319-DF14-E7D2-B2BB-AC14C81EF338}"/>
              </a:ext>
            </a:extLst>
          </p:cNvPr>
          <p:cNvCxnSpPr>
            <a:cxnSpLocks/>
          </p:cNvCxnSpPr>
          <p:nvPr/>
        </p:nvCxnSpPr>
        <p:spPr>
          <a:xfrm>
            <a:off x="8694471" y="5513990"/>
            <a:ext cx="3377146" cy="0"/>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14705B5-17D4-8A4A-E3EB-8289969A4BBD}"/>
              </a:ext>
            </a:extLst>
          </p:cNvPr>
          <p:cNvCxnSpPr>
            <a:cxnSpLocks/>
          </p:cNvCxnSpPr>
          <p:nvPr/>
        </p:nvCxnSpPr>
        <p:spPr>
          <a:xfrm>
            <a:off x="8694471" y="5145504"/>
            <a:ext cx="337714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32430F8-4FE1-D4FA-DBAA-39A3341E8E7E}"/>
              </a:ext>
            </a:extLst>
          </p:cNvPr>
          <p:cNvSpPr txBox="1"/>
          <p:nvPr/>
        </p:nvSpPr>
        <p:spPr>
          <a:xfrm>
            <a:off x="8669571" y="5206580"/>
            <a:ext cx="3100955" cy="369332"/>
          </a:xfrm>
          <a:prstGeom prst="rect">
            <a:avLst/>
          </a:prstGeom>
          <a:noFill/>
        </p:spPr>
        <p:txBody>
          <a:bodyPr wrap="square" rtlCol="0">
            <a:spAutoFit/>
          </a:bodyPr>
          <a:lstStyle/>
          <a:p>
            <a:pPr algn="ctr"/>
            <a:r>
              <a:rPr lang="en-US" b="1" dirty="0">
                <a:solidFill>
                  <a:srgbClr val="FF0000"/>
                </a:solidFill>
              </a:rPr>
              <a:t>deliver predictions / strategy</a:t>
            </a:r>
          </a:p>
        </p:txBody>
      </p:sp>
      <p:sp>
        <p:nvSpPr>
          <p:cNvPr id="70" name="TextBox 69">
            <a:extLst>
              <a:ext uri="{FF2B5EF4-FFF2-40B4-BE49-F238E27FC236}">
                <a16:creationId xmlns:a16="http://schemas.microsoft.com/office/drawing/2014/main" id="{9A96BEF5-142E-B582-3899-CF8D4D71B02C}"/>
              </a:ext>
            </a:extLst>
          </p:cNvPr>
          <p:cNvSpPr txBox="1"/>
          <p:nvPr/>
        </p:nvSpPr>
        <p:spPr>
          <a:xfrm>
            <a:off x="8767091" y="4845356"/>
            <a:ext cx="2581180" cy="369332"/>
          </a:xfrm>
          <a:prstGeom prst="rect">
            <a:avLst/>
          </a:prstGeom>
          <a:noFill/>
        </p:spPr>
        <p:txBody>
          <a:bodyPr wrap="square" rtlCol="0">
            <a:spAutoFit/>
          </a:bodyPr>
          <a:lstStyle/>
          <a:p>
            <a:pPr algn="ctr"/>
            <a:r>
              <a:rPr lang="en-US" b="1" dirty="0">
                <a:solidFill>
                  <a:srgbClr val="FF0000"/>
                </a:solidFill>
              </a:rPr>
              <a:t>send data to AI engine</a:t>
            </a:r>
          </a:p>
        </p:txBody>
      </p:sp>
      <p:sp>
        <p:nvSpPr>
          <p:cNvPr id="71" name="TextBox 70">
            <a:extLst>
              <a:ext uri="{FF2B5EF4-FFF2-40B4-BE49-F238E27FC236}">
                <a16:creationId xmlns:a16="http://schemas.microsoft.com/office/drawing/2014/main" id="{96CC904B-4EA7-1DE0-0379-56CF8453401B}"/>
              </a:ext>
            </a:extLst>
          </p:cNvPr>
          <p:cNvSpPr txBox="1"/>
          <p:nvPr/>
        </p:nvSpPr>
        <p:spPr>
          <a:xfrm>
            <a:off x="3360812" y="5334542"/>
            <a:ext cx="1479553" cy="1107996"/>
          </a:xfrm>
          <a:prstGeom prst="rect">
            <a:avLst/>
          </a:prstGeom>
          <a:noFill/>
        </p:spPr>
        <p:txBody>
          <a:bodyPr wrap="square" rtlCol="0">
            <a:spAutoFit/>
          </a:bodyPr>
          <a:lstStyle/>
          <a:p>
            <a:r>
              <a:rPr lang="en-US" sz="1100" b="1" dirty="0"/>
              <a:t>Company B is an organization </a:t>
            </a:r>
            <a:r>
              <a:rPr lang="en-US" sz="1100" dirty="0"/>
              <a:t>approved through MSP to send transactions to this blockchain channel.</a:t>
            </a:r>
          </a:p>
        </p:txBody>
      </p:sp>
      <p:sp>
        <p:nvSpPr>
          <p:cNvPr id="72" name="TextBox 71">
            <a:extLst>
              <a:ext uri="{FF2B5EF4-FFF2-40B4-BE49-F238E27FC236}">
                <a16:creationId xmlns:a16="http://schemas.microsoft.com/office/drawing/2014/main" id="{C4201C03-87D6-45B1-678A-548013F55C11}"/>
              </a:ext>
            </a:extLst>
          </p:cNvPr>
          <p:cNvSpPr txBox="1"/>
          <p:nvPr/>
        </p:nvSpPr>
        <p:spPr>
          <a:xfrm>
            <a:off x="6972215" y="722471"/>
            <a:ext cx="2139856" cy="600164"/>
          </a:xfrm>
          <a:prstGeom prst="rect">
            <a:avLst/>
          </a:prstGeom>
          <a:noFill/>
        </p:spPr>
        <p:txBody>
          <a:bodyPr wrap="square" rtlCol="0">
            <a:spAutoFit/>
          </a:bodyPr>
          <a:lstStyle/>
          <a:p>
            <a:r>
              <a:rPr lang="en-US" sz="1100" b="1" dirty="0"/>
              <a:t>Company A is an organization </a:t>
            </a:r>
            <a:r>
              <a:rPr lang="en-US" sz="1100" dirty="0"/>
              <a:t>approved through MSP to send transactions to this blockchain.  </a:t>
            </a:r>
          </a:p>
        </p:txBody>
      </p:sp>
      <p:sp>
        <p:nvSpPr>
          <p:cNvPr id="73" name="TextBox 72">
            <a:extLst>
              <a:ext uri="{FF2B5EF4-FFF2-40B4-BE49-F238E27FC236}">
                <a16:creationId xmlns:a16="http://schemas.microsoft.com/office/drawing/2014/main" id="{FF476C09-A474-501D-D180-3C8E1DBE50B9}"/>
              </a:ext>
            </a:extLst>
          </p:cNvPr>
          <p:cNvSpPr txBox="1"/>
          <p:nvPr/>
        </p:nvSpPr>
        <p:spPr>
          <a:xfrm>
            <a:off x="7670517" y="1362169"/>
            <a:ext cx="1875364" cy="261610"/>
          </a:xfrm>
          <a:prstGeom prst="rect">
            <a:avLst/>
          </a:prstGeom>
          <a:noFill/>
        </p:spPr>
        <p:txBody>
          <a:bodyPr wrap="square" rtlCol="0">
            <a:spAutoFit/>
          </a:bodyPr>
          <a:lstStyle/>
          <a:p>
            <a:r>
              <a:rPr lang="en-US" sz="1100" b="1" dirty="0"/>
              <a:t>data -&gt; transaction request</a:t>
            </a:r>
          </a:p>
        </p:txBody>
      </p:sp>
      <p:sp>
        <p:nvSpPr>
          <p:cNvPr id="74" name="TextBox 73">
            <a:extLst>
              <a:ext uri="{FF2B5EF4-FFF2-40B4-BE49-F238E27FC236}">
                <a16:creationId xmlns:a16="http://schemas.microsoft.com/office/drawing/2014/main" id="{12BAA7F8-1F2E-D9E4-08A1-F784FF095C89}"/>
              </a:ext>
            </a:extLst>
          </p:cNvPr>
          <p:cNvSpPr txBox="1"/>
          <p:nvPr/>
        </p:nvSpPr>
        <p:spPr>
          <a:xfrm>
            <a:off x="4744007" y="5908020"/>
            <a:ext cx="1875364" cy="261610"/>
          </a:xfrm>
          <a:prstGeom prst="rect">
            <a:avLst/>
          </a:prstGeom>
          <a:noFill/>
        </p:spPr>
        <p:txBody>
          <a:bodyPr wrap="square" rtlCol="0">
            <a:spAutoFit/>
          </a:bodyPr>
          <a:lstStyle/>
          <a:p>
            <a:r>
              <a:rPr lang="en-US" sz="1100" b="1" dirty="0"/>
              <a:t>data -&gt; transaction request</a:t>
            </a:r>
          </a:p>
        </p:txBody>
      </p:sp>
      <p:sp>
        <p:nvSpPr>
          <p:cNvPr id="75" name="Flowchart: Magnetic Disk 74">
            <a:extLst>
              <a:ext uri="{FF2B5EF4-FFF2-40B4-BE49-F238E27FC236}">
                <a16:creationId xmlns:a16="http://schemas.microsoft.com/office/drawing/2014/main" id="{E41DE019-CA44-FF0E-6E76-B92C1680275B}"/>
              </a:ext>
            </a:extLst>
          </p:cNvPr>
          <p:cNvSpPr/>
          <p:nvPr/>
        </p:nvSpPr>
        <p:spPr>
          <a:xfrm>
            <a:off x="11014750" y="1643312"/>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6" name="Flowchart: Magnetic Disk 75">
            <a:extLst>
              <a:ext uri="{FF2B5EF4-FFF2-40B4-BE49-F238E27FC236}">
                <a16:creationId xmlns:a16="http://schemas.microsoft.com/office/drawing/2014/main" id="{949A0D5E-D2B7-1018-0188-1AE79B5B7BA4}"/>
              </a:ext>
            </a:extLst>
          </p:cNvPr>
          <p:cNvSpPr/>
          <p:nvPr/>
        </p:nvSpPr>
        <p:spPr>
          <a:xfrm>
            <a:off x="11140631" y="182405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7" name="Flowchart: Magnetic Disk 76">
            <a:extLst>
              <a:ext uri="{FF2B5EF4-FFF2-40B4-BE49-F238E27FC236}">
                <a16:creationId xmlns:a16="http://schemas.microsoft.com/office/drawing/2014/main" id="{CE05D40F-34E0-E364-F4A7-CED43454CDA0}"/>
              </a:ext>
            </a:extLst>
          </p:cNvPr>
          <p:cNvSpPr/>
          <p:nvPr/>
        </p:nvSpPr>
        <p:spPr>
          <a:xfrm>
            <a:off x="11293031" y="197645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8" name="Flowchart: Magnetic Disk 77">
            <a:extLst>
              <a:ext uri="{FF2B5EF4-FFF2-40B4-BE49-F238E27FC236}">
                <a16:creationId xmlns:a16="http://schemas.microsoft.com/office/drawing/2014/main" id="{74C769CB-A60F-23BB-D202-3B398E6B5507}"/>
              </a:ext>
            </a:extLst>
          </p:cNvPr>
          <p:cNvSpPr/>
          <p:nvPr/>
        </p:nvSpPr>
        <p:spPr>
          <a:xfrm>
            <a:off x="4338309" y="4377394"/>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xxDB</a:t>
            </a:r>
            <a:endParaRPr lang="en-US" dirty="0">
              <a:solidFill>
                <a:schemeClr val="tx1"/>
              </a:solidFill>
            </a:endParaRPr>
          </a:p>
        </p:txBody>
      </p:sp>
      <p:cxnSp>
        <p:nvCxnSpPr>
          <p:cNvPr id="79" name="Connector: Elbow 78">
            <a:extLst>
              <a:ext uri="{FF2B5EF4-FFF2-40B4-BE49-F238E27FC236}">
                <a16:creationId xmlns:a16="http://schemas.microsoft.com/office/drawing/2014/main" id="{3E1B0BC0-7C3A-1AC8-F69B-3239D3A9E0FC}"/>
              </a:ext>
            </a:extLst>
          </p:cNvPr>
          <p:cNvCxnSpPr>
            <a:cxnSpLocks/>
          </p:cNvCxnSpPr>
          <p:nvPr/>
        </p:nvCxnSpPr>
        <p:spPr>
          <a:xfrm>
            <a:off x="5095414" y="4741193"/>
            <a:ext cx="1449833" cy="86899"/>
          </a:xfrm>
          <a:prstGeom prst="bentConnector3">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BD6BD98-4413-8FE8-02F5-08CC8078975F}"/>
              </a:ext>
            </a:extLst>
          </p:cNvPr>
          <p:cNvSpPr txBox="1"/>
          <p:nvPr/>
        </p:nvSpPr>
        <p:spPr>
          <a:xfrm>
            <a:off x="3704472" y="4846109"/>
            <a:ext cx="1875364" cy="261610"/>
          </a:xfrm>
          <a:prstGeom prst="rect">
            <a:avLst/>
          </a:prstGeom>
          <a:noFill/>
        </p:spPr>
        <p:txBody>
          <a:bodyPr wrap="square" rtlCol="0">
            <a:spAutoFit/>
          </a:bodyPr>
          <a:lstStyle/>
          <a:p>
            <a:r>
              <a:rPr lang="en-US" sz="1100" b="1" dirty="0"/>
              <a:t>“off-chain storage to DB”</a:t>
            </a:r>
          </a:p>
        </p:txBody>
      </p:sp>
      <p:cxnSp>
        <p:nvCxnSpPr>
          <p:cNvPr id="82" name="Connector: Elbow 81">
            <a:extLst>
              <a:ext uri="{FF2B5EF4-FFF2-40B4-BE49-F238E27FC236}">
                <a16:creationId xmlns:a16="http://schemas.microsoft.com/office/drawing/2014/main" id="{9F93F911-C147-7290-14B8-56D4CAE8B2D2}"/>
              </a:ext>
            </a:extLst>
          </p:cNvPr>
          <p:cNvCxnSpPr>
            <a:cxnSpLocks/>
          </p:cNvCxnSpPr>
          <p:nvPr/>
        </p:nvCxnSpPr>
        <p:spPr>
          <a:xfrm flipV="1">
            <a:off x="8679959" y="2580742"/>
            <a:ext cx="2991852" cy="2058049"/>
          </a:xfrm>
          <a:prstGeom prst="bentConnector2">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080E793-460B-8E0E-59A6-8EDF4F551185}"/>
              </a:ext>
            </a:extLst>
          </p:cNvPr>
          <p:cNvSpPr txBox="1"/>
          <p:nvPr/>
        </p:nvSpPr>
        <p:spPr>
          <a:xfrm>
            <a:off x="9332171" y="4400361"/>
            <a:ext cx="1875364" cy="261610"/>
          </a:xfrm>
          <a:prstGeom prst="rect">
            <a:avLst/>
          </a:prstGeom>
          <a:noFill/>
        </p:spPr>
        <p:txBody>
          <a:bodyPr wrap="square" rtlCol="0">
            <a:spAutoFit/>
          </a:bodyPr>
          <a:lstStyle/>
          <a:p>
            <a:r>
              <a:rPr lang="en-US" sz="1100" b="1" dirty="0"/>
              <a:t>“off-chain storage to IPFS”</a:t>
            </a:r>
          </a:p>
        </p:txBody>
      </p:sp>
      <p:cxnSp>
        <p:nvCxnSpPr>
          <p:cNvPr id="85" name="Straight Arrow Connector 84">
            <a:extLst>
              <a:ext uri="{FF2B5EF4-FFF2-40B4-BE49-F238E27FC236}">
                <a16:creationId xmlns:a16="http://schemas.microsoft.com/office/drawing/2014/main" id="{4C301783-BD2D-FCAB-AC19-7E35DA632E87}"/>
              </a:ext>
            </a:extLst>
          </p:cNvPr>
          <p:cNvCxnSpPr>
            <a:cxnSpLocks/>
            <a:endCxn id="12" idx="1"/>
          </p:cNvCxnSpPr>
          <p:nvPr/>
        </p:nvCxnSpPr>
        <p:spPr>
          <a:xfrm flipV="1">
            <a:off x="5009431" y="4258393"/>
            <a:ext cx="1557247" cy="1245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61C1B00-70A7-F200-EE3A-F25520E0BA7F}"/>
              </a:ext>
            </a:extLst>
          </p:cNvPr>
          <p:cNvSpPr txBox="1"/>
          <p:nvPr/>
        </p:nvSpPr>
        <p:spPr>
          <a:xfrm>
            <a:off x="4809012" y="4068751"/>
            <a:ext cx="1875364" cy="261610"/>
          </a:xfrm>
          <a:prstGeom prst="rect">
            <a:avLst/>
          </a:prstGeom>
          <a:noFill/>
        </p:spPr>
        <p:txBody>
          <a:bodyPr wrap="square" rtlCol="0">
            <a:spAutoFit/>
          </a:bodyPr>
          <a:lstStyle/>
          <a:p>
            <a:pPr algn="ctr"/>
            <a:r>
              <a:rPr lang="en-US" sz="1100" b="1" dirty="0"/>
              <a:t>File hash to blockchain</a:t>
            </a:r>
          </a:p>
        </p:txBody>
      </p:sp>
      <p:sp>
        <p:nvSpPr>
          <p:cNvPr id="90" name="TextBox 89">
            <a:extLst>
              <a:ext uri="{FF2B5EF4-FFF2-40B4-BE49-F238E27FC236}">
                <a16:creationId xmlns:a16="http://schemas.microsoft.com/office/drawing/2014/main" id="{54923973-5817-5A8E-0DA6-05AD0F47779A}"/>
              </a:ext>
            </a:extLst>
          </p:cNvPr>
          <p:cNvSpPr txBox="1"/>
          <p:nvPr/>
        </p:nvSpPr>
        <p:spPr>
          <a:xfrm>
            <a:off x="8845334" y="4603638"/>
            <a:ext cx="1875364" cy="261610"/>
          </a:xfrm>
          <a:prstGeom prst="rect">
            <a:avLst/>
          </a:prstGeom>
          <a:noFill/>
        </p:spPr>
        <p:txBody>
          <a:bodyPr wrap="square" rtlCol="0">
            <a:spAutoFit/>
          </a:bodyPr>
          <a:lstStyle/>
          <a:p>
            <a:pPr algn="ctr"/>
            <a:r>
              <a:rPr lang="en-US" sz="1100" b="1" dirty="0"/>
              <a:t>file hash to blockchain</a:t>
            </a:r>
          </a:p>
        </p:txBody>
      </p:sp>
      <p:cxnSp>
        <p:nvCxnSpPr>
          <p:cNvPr id="92" name="Connector: Elbow 91">
            <a:extLst>
              <a:ext uri="{FF2B5EF4-FFF2-40B4-BE49-F238E27FC236}">
                <a16:creationId xmlns:a16="http://schemas.microsoft.com/office/drawing/2014/main" id="{65E5E0CE-B2FC-8E3D-FF4A-447CB8F5C053}"/>
              </a:ext>
            </a:extLst>
          </p:cNvPr>
          <p:cNvCxnSpPr>
            <a:stCxn id="45" idx="2"/>
          </p:cNvCxnSpPr>
          <p:nvPr/>
        </p:nvCxnSpPr>
        <p:spPr>
          <a:xfrm rot="16200000" flipH="1">
            <a:off x="9728985" y="3837311"/>
            <a:ext cx="125995" cy="4212416"/>
          </a:xfrm>
          <a:prstGeom prst="bentConnector2">
            <a:avLst/>
          </a:prstGeom>
          <a:ln w="22225">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F538FE2-6F37-A66B-E713-4212443EC28F}"/>
              </a:ext>
            </a:extLst>
          </p:cNvPr>
          <p:cNvSpPr txBox="1"/>
          <p:nvPr/>
        </p:nvSpPr>
        <p:spPr>
          <a:xfrm>
            <a:off x="7980785" y="5700036"/>
            <a:ext cx="4310459" cy="369332"/>
          </a:xfrm>
          <a:prstGeom prst="rect">
            <a:avLst/>
          </a:prstGeom>
          <a:noFill/>
        </p:spPr>
        <p:txBody>
          <a:bodyPr wrap="square" rtlCol="0">
            <a:spAutoFit/>
          </a:bodyPr>
          <a:lstStyle/>
          <a:p>
            <a:pPr algn="ctr"/>
            <a:r>
              <a:rPr lang="en-US" b="1" dirty="0"/>
              <a:t>data to emission report systems </a:t>
            </a:r>
          </a:p>
        </p:txBody>
      </p:sp>
      <p:cxnSp>
        <p:nvCxnSpPr>
          <p:cNvPr id="94" name="Connector: Elbow 93">
            <a:extLst>
              <a:ext uri="{FF2B5EF4-FFF2-40B4-BE49-F238E27FC236}">
                <a16:creationId xmlns:a16="http://schemas.microsoft.com/office/drawing/2014/main" id="{7DD0A98E-615A-46FE-0DD3-6D930D07D0A0}"/>
              </a:ext>
            </a:extLst>
          </p:cNvPr>
          <p:cNvCxnSpPr>
            <a:cxnSpLocks/>
            <a:stCxn id="39" idx="2"/>
          </p:cNvCxnSpPr>
          <p:nvPr/>
        </p:nvCxnSpPr>
        <p:spPr>
          <a:xfrm rot="5400000">
            <a:off x="7686467" y="2978452"/>
            <a:ext cx="501865" cy="423325"/>
          </a:xfrm>
          <a:prstGeom prst="bentConnector3">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680A5B6-97D3-6B94-AA55-04B737C68F56}"/>
              </a:ext>
            </a:extLst>
          </p:cNvPr>
          <p:cNvSpPr txBox="1"/>
          <p:nvPr/>
        </p:nvSpPr>
        <p:spPr>
          <a:xfrm>
            <a:off x="6468777" y="2972691"/>
            <a:ext cx="1566712" cy="430887"/>
          </a:xfrm>
          <a:prstGeom prst="rect">
            <a:avLst/>
          </a:prstGeom>
          <a:noFill/>
        </p:spPr>
        <p:txBody>
          <a:bodyPr wrap="square" rtlCol="0">
            <a:spAutoFit/>
          </a:bodyPr>
          <a:lstStyle/>
          <a:p>
            <a:pPr algn="ctr"/>
            <a:r>
              <a:rPr lang="en-US" sz="1100" b="1" dirty="0"/>
              <a:t>Smart contract stored on blockchain</a:t>
            </a:r>
          </a:p>
        </p:txBody>
      </p:sp>
    </p:spTree>
    <p:extLst>
      <p:ext uri="{BB962C8B-B14F-4D97-AF65-F5344CB8AC3E}">
        <p14:creationId xmlns:p14="http://schemas.microsoft.com/office/powerpoint/2010/main" val="4217363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val 125">
            <a:extLst>
              <a:ext uri="{FF2B5EF4-FFF2-40B4-BE49-F238E27FC236}">
                <a16:creationId xmlns:a16="http://schemas.microsoft.com/office/drawing/2014/main" id="{84711927-BCF6-75C1-7F04-B2B5DD3385F3}"/>
              </a:ext>
            </a:extLst>
          </p:cNvPr>
          <p:cNvSpPr/>
          <p:nvPr/>
        </p:nvSpPr>
        <p:spPr>
          <a:xfrm>
            <a:off x="9275519" y="3076300"/>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F0AADCF-885F-846A-625F-08925305A32C}"/>
              </a:ext>
            </a:extLst>
          </p:cNvPr>
          <p:cNvSpPr/>
          <p:nvPr/>
        </p:nvSpPr>
        <p:spPr>
          <a:xfrm>
            <a:off x="7961115" y="3072378"/>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899EA0E-A571-BAAA-478D-E3B2CDB05692}"/>
              </a:ext>
            </a:extLst>
          </p:cNvPr>
          <p:cNvSpPr/>
          <p:nvPr/>
        </p:nvSpPr>
        <p:spPr>
          <a:xfrm>
            <a:off x="6645234" y="3077284"/>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75381B3-6447-6EB0-BBB8-F629251CD730}"/>
              </a:ext>
            </a:extLst>
          </p:cNvPr>
          <p:cNvSpPr/>
          <p:nvPr/>
        </p:nvSpPr>
        <p:spPr>
          <a:xfrm>
            <a:off x="-3" y="647912"/>
            <a:ext cx="5227285"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0661981" cy="523220"/>
          </a:xfrm>
          <a:prstGeom prst="rect">
            <a:avLst/>
          </a:prstGeom>
          <a:solidFill>
            <a:srgbClr val="0099CC"/>
          </a:solidFill>
        </p:spPr>
        <p:txBody>
          <a:bodyPr wrap="square" rtlCol="0">
            <a:spAutoFit/>
          </a:bodyPr>
          <a:lstStyle/>
          <a:p>
            <a:r>
              <a:rPr lang="en-US" sz="2800" b="1" dirty="0">
                <a:solidFill>
                  <a:schemeClr val="bg1">
                    <a:lumMod val="95000"/>
                  </a:schemeClr>
                </a:solidFill>
              </a:rPr>
              <a:t> Business View - Digital Twin GHG Emission Monitoring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87947708-B9BC-2F6A-D1F5-0C0C1D844FF5}"/>
              </a:ext>
            </a:extLst>
          </p:cNvPr>
          <p:cNvSpPr/>
          <p:nvPr/>
        </p:nvSpPr>
        <p:spPr>
          <a:xfrm>
            <a:off x="5298983" y="1724608"/>
            <a:ext cx="6599207" cy="5032030"/>
          </a:xfrm>
          <a:prstGeom prst="ellipse">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8BCBB3-3B6D-97F6-DC09-76AF52A3BDCC}"/>
              </a:ext>
            </a:extLst>
          </p:cNvPr>
          <p:cNvSpPr txBox="1"/>
          <p:nvPr/>
        </p:nvSpPr>
        <p:spPr>
          <a:xfrm>
            <a:off x="29822" y="595939"/>
            <a:ext cx="5175074" cy="6370975"/>
          </a:xfrm>
          <a:prstGeom prst="rect">
            <a:avLst/>
          </a:prstGeom>
          <a:noFill/>
        </p:spPr>
        <p:txBody>
          <a:bodyPr wrap="square" rtlCol="0">
            <a:spAutoFit/>
          </a:bodyPr>
          <a:lstStyle/>
          <a:p>
            <a:r>
              <a:rPr lang="en-US" sz="1600" b="1" u="sng" dirty="0"/>
              <a:t>Monitor, Report Deviations, and Remediate Emissions</a:t>
            </a:r>
          </a:p>
          <a:p>
            <a:pPr marL="285750" indent="-285750">
              <a:buFont typeface="Arial" panose="020B0604020202020204" pitchFamily="34" charset="0"/>
              <a:buChar char="•"/>
            </a:pPr>
            <a:r>
              <a:rPr lang="en-US" sz="1400" dirty="0"/>
              <a:t>An application initiates a transaction for the following:</a:t>
            </a:r>
          </a:p>
          <a:p>
            <a:r>
              <a:rPr lang="en-US" sz="1400" dirty="0"/>
              <a:t>              1.  store an emissions baseline value representing the</a:t>
            </a:r>
          </a:p>
          <a:p>
            <a:r>
              <a:rPr lang="en-US" sz="1400" dirty="0"/>
              <a:t>                   expected GHG emissions for a segment of the supply</a:t>
            </a:r>
          </a:p>
          <a:p>
            <a:r>
              <a:rPr lang="en-US" sz="1400" dirty="0"/>
              <a:t>                   chain(or entire chain).</a:t>
            </a:r>
          </a:p>
          <a:p>
            <a:r>
              <a:rPr lang="en-US" sz="1400" dirty="0"/>
              <a:t>               2. manual or electronic entry of data representing the</a:t>
            </a:r>
          </a:p>
          <a:p>
            <a:r>
              <a:rPr lang="en-US" sz="1400" dirty="0"/>
              <a:t>                   amount of emissions over a time period. </a:t>
            </a:r>
          </a:p>
          <a:p>
            <a:pPr marL="285750" indent="-285750">
              <a:buFont typeface="Arial" panose="020B0604020202020204" pitchFamily="34" charset="0"/>
              <a:buChar char="•"/>
            </a:pPr>
            <a:r>
              <a:rPr lang="en-US" sz="1400" dirty="0"/>
              <a:t>A smart contract is called to perform the following:</a:t>
            </a:r>
          </a:p>
          <a:p>
            <a:r>
              <a:rPr lang="en-US" sz="1400" dirty="0"/>
              <a:t>              1.) build a transaction to store the data point on the Fabric</a:t>
            </a:r>
          </a:p>
          <a:p>
            <a:r>
              <a:rPr lang="en-US" sz="1400" dirty="0"/>
              <a:t>                   blockchain. If data are to be stored “off-chain” send them</a:t>
            </a:r>
          </a:p>
          <a:p>
            <a:r>
              <a:rPr lang="en-US" sz="1400" dirty="0"/>
              <a:t>                   to this location.</a:t>
            </a:r>
          </a:p>
          <a:p>
            <a:r>
              <a:rPr lang="en-US" sz="1400" dirty="0"/>
              <a:t>              2.  update “state variable” which is a running total of</a:t>
            </a:r>
          </a:p>
          <a:p>
            <a:r>
              <a:rPr lang="en-US" sz="1400" dirty="0"/>
              <a:t>                   emissions for the segment of the supply chain. </a:t>
            </a:r>
          </a:p>
          <a:p>
            <a:pPr marL="285750" indent="-285750">
              <a:buFont typeface="Arial" panose="020B0604020202020204" pitchFamily="34" charset="0"/>
              <a:buChar char="•"/>
            </a:pPr>
            <a:r>
              <a:rPr lang="en-US" sz="1400" dirty="0"/>
              <a:t>Smart Contract retrieves emission baselines for each defined segment of the supply chain.</a:t>
            </a:r>
          </a:p>
          <a:p>
            <a:pPr marL="285750" indent="-285750">
              <a:buFont typeface="Arial" panose="020B0604020202020204" pitchFamily="34" charset="0"/>
              <a:buChar char="•"/>
            </a:pPr>
            <a:r>
              <a:rPr lang="en-US" sz="1400" b="1" dirty="0"/>
              <a:t>Process for emissions tracking in real-time</a:t>
            </a:r>
          </a:p>
          <a:p>
            <a:r>
              <a:rPr lang="en-US" sz="1400" b="1" dirty="0"/>
              <a:t>              </a:t>
            </a:r>
            <a:r>
              <a:rPr lang="en-US" sz="1400" dirty="0"/>
              <a:t>1.  as emission values arrive, subtract from the baseline to </a:t>
            </a:r>
          </a:p>
          <a:p>
            <a:r>
              <a:rPr lang="en-US" sz="1400" dirty="0"/>
              <a:t>                   determine if rate of emissions is as expected.</a:t>
            </a:r>
          </a:p>
          <a:p>
            <a:r>
              <a:rPr lang="en-US" sz="1400" dirty="0"/>
              <a:t>              2.  provide real-time information to the tracking dashboard.</a:t>
            </a:r>
            <a:endParaRPr lang="en-US" sz="1400" b="1" dirty="0"/>
          </a:p>
          <a:p>
            <a:pPr marL="285750" indent="-285750">
              <a:buFont typeface="Arial" panose="020B0604020202020204" pitchFamily="34" charset="0"/>
              <a:buChar char="•"/>
            </a:pPr>
            <a:r>
              <a:rPr lang="en-US" sz="1400" dirty="0"/>
              <a:t>Smart Contract provides Hyperledger Explorer most up to date</a:t>
            </a:r>
          </a:p>
          <a:p>
            <a:r>
              <a:rPr lang="en-US" sz="1400" dirty="0"/>
              <a:t>       information to show emissions as the supply chain is in</a:t>
            </a:r>
          </a:p>
          <a:p>
            <a:r>
              <a:rPr lang="en-US" sz="1400" dirty="0"/>
              <a:t>       operation. </a:t>
            </a:r>
          </a:p>
          <a:p>
            <a:pPr marL="285750" indent="-285750">
              <a:buFont typeface="Arial" panose="020B0604020202020204" pitchFamily="34" charset="0"/>
              <a:buChar char="•"/>
            </a:pPr>
            <a:r>
              <a:rPr lang="en-US" sz="1400" dirty="0"/>
              <a:t>Any deviation from the emission plan results in these options:</a:t>
            </a:r>
            <a:endParaRPr lang="en-US" sz="1400" b="1" dirty="0"/>
          </a:p>
          <a:p>
            <a:r>
              <a:rPr lang="en-US" sz="1400" dirty="0"/>
              <a:t>              1.  alerts to GHG emissions accounting specialists and/or</a:t>
            </a:r>
          </a:p>
          <a:p>
            <a:r>
              <a:rPr lang="en-US" sz="1400" dirty="0"/>
              <a:t>                   management. </a:t>
            </a:r>
            <a:r>
              <a:rPr lang="en-US" sz="1400" b="1" dirty="0"/>
              <a:t>Alerts may not be needed if the purpose is</a:t>
            </a:r>
          </a:p>
          <a:p>
            <a:r>
              <a:rPr lang="en-US" sz="1400" b="1" dirty="0"/>
              <a:t>                   to only measure current emissions across the supply</a:t>
            </a:r>
          </a:p>
          <a:p>
            <a:r>
              <a:rPr lang="en-US" sz="1400" b="1" dirty="0"/>
              <a:t>                   chain.</a:t>
            </a:r>
          </a:p>
          <a:p>
            <a:r>
              <a:rPr lang="en-US" sz="1400" dirty="0"/>
              <a:t>              2.  utilize AI to track related data(ex. Traffic) that impacts</a:t>
            </a:r>
          </a:p>
          <a:p>
            <a:r>
              <a:rPr lang="en-US" sz="1400" dirty="0"/>
              <a:t>                   emissions to enable remediation strategy.         </a:t>
            </a:r>
          </a:p>
        </p:txBody>
      </p:sp>
      <p:sp>
        <p:nvSpPr>
          <p:cNvPr id="17" name="TextBox 16">
            <a:extLst>
              <a:ext uri="{FF2B5EF4-FFF2-40B4-BE49-F238E27FC236}">
                <a16:creationId xmlns:a16="http://schemas.microsoft.com/office/drawing/2014/main" id="{76698FD7-0C51-063A-2155-ED3D613614DA}"/>
              </a:ext>
            </a:extLst>
          </p:cNvPr>
          <p:cNvSpPr txBox="1"/>
          <p:nvPr/>
        </p:nvSpPr>
        <p:spPr>
          <a:xfrm>
            <a:off x="6443356" y="2250217"/>
            <a:ext cx="4310459" cy="369332"/>
          </a:xfrm>
          <a:prstGeom prst="rect">
            <a:avLst/>
          </a:prstGeom>
          <a:noFill/>
        </p:spPr>
        <p:txBody>
          <a:bodyPr wrap="square" rtlCol="0">
            <a:spAutoFit/>
          </a:bodyPr>
          <a:lstStyle/>
          <a:p>
            <a:pPr algn="ctr"/>
            <a:r>
              <a:rPr lang="en-US" b="1" dirty="0"/>
              <a:t>Digital Twin Peer Hyperledger Fabric Node</a:t>
            </a:r>
          </a:p>
        </p:txBody>
      </p:sp>
      <p:sp>
        <p:nvSpPr>
          <p:cNvPr id="18" name="TextBox 17">
            <a:extLst>
              <a:ext uri="{FF2B5EF4-FFF2-40B4-BE49-F238E27FC236}">
                <a16:creationId xmlns:a16="http://schemas.microsoft.com/office/drawing/2014/main" id="{690D9D1D-0202-63B3-88CB-FD483987D733}"/>
              </a:ext>
            </a:extLst>
          </p:cNvPr>
          <p:cNvSpPr txBox="1"/>
          <p:nvPr/>
        </p:nvSpPr>
        <p:spPr>
          <a:xfrm>
            <a:off x="7786169" y="720442"/>
            <a:ext cx="3782522" cy="400110"/>
          </a:xfrm>
          <a:prstGeom prst="rect">
            <a:avLst/>
          </a:prstGeom>
          <a:noFill/>
        </p:spPr>
        <p:txBody>
          <a:bodyPr wrap="square" rtlCol="0">
            <a:spAutoFit/>
          </a:bodyPr>
          <a:lstStyle/>
          <a:p>
            <a:pPr algn="ctr"/>
            <a:r>
              <a:rPr lang="en-US" sz="2000" b="1" dirty="0"/>
              <a:t>GHG Emissions Tracking View</a:t>
            </a:r>
          </a:p>
        </p:txBody>
      </p:sp>
      <p:sp>
        <p:nvSpPr>
          <p:cNvPr id="19" name="TextBox 18">
            <a:extLst>
              <a:ext uri="{FF2B5EF4-FFF2-40B4-BE49-F238E27FC236}">
                <a16:creationId xmlns:a16="http://schemas.microsoft.com/office/drawing/2014/main" id="{6BBC8ED5-F696-14D8-2CF9-0886F2DD2930}"/>
              </a:ext>
            </a:extLst>
          </p:cNvPr>
          <p:cNvSpPr txBox="1"/>
          <p:nvPr/>
        </p:nvSpPr>
        <p:spPr>
          <a:xfrm>
            <a:off x="7560656" y="1779480"/>
            <a:ext cx="2075858" cy="338554"/>
          </a:xfrm>
          <a:prstGeom prst="rect">
            <a:avLst/>
          </a:prstGeom>
          <a:noFill/>
        </p:spPr>
        <p:txBody>
          <a:bodyPr wrap="square" rtlCol="0">
            <a:spAutoFit/>
          </a:bodyPr>
          <a:lstStyle/>
          <a:p>
            <a:pPr algn="ctr"/>
            <a:r>
              <a:rPr lang="en-US" sz="16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5493304" y="3652014"/>
            <a:ext cx="6185516" cy="164358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47B74B-E0EC-9E24-CC20-0A85A4E48943}"/>
              </a:ext>
            </a:extLst>
          </p:cNvPr>
          <p:cNvSpPr txBox="1"/>
          <p:nvPr/>
        </p:nvSpPr>
        <p:spPr>
          <a:xfrm>
            <a:off x="5566016" y="4575846"/>
            <a:ext cx="5870423" cy="553998"/>
          </a:xfrm>
          <a:prstGeom prst="rect">
            <a:avLst/>
          </a:prstGeom>
          <a:noFill/>
        </p:spPr>
        <p:txBody>
          <a:bodyPr wrap="square" rtlCol="0">
            <a:spAutoFit/>
          </a:bodyPr>
          <a:lstStyle/>
          <a:p>
            <a:r>
              <a:rPr lang="en-US" sz="1000" b="1" dirty="0">
                <a:solidFill>
                  <a:schemeClr val="tx2">
                    <a:lumMod val="75000"/>
                    <a:lumOff val="25000"/>
                  </a:schemeClr>
                </a:solidFill>
                <a:latin typeface="+mj-lt"/>
              </a:rPr>
              <a:t>Track GHG Emissions and Report                     / </a:t>
            </a:r>
          </a:p>
          <a:p>
            <a:r>
              <a:rPr lang="en-US" sz="1000" b="1" dirty="0">
                <a:latin typeface="+mj-lt"/>
              </a:rPr>
              <a:t>state variable: </a:t>
            </a:r>
            <a:r>
              <a:rPr lang="en-US" sz="1000" b="1" dirty="0">
                <a:solidFill>
                  <a:schemeClr val="tx2">
                    <a:lumMod val="75000"/>
                    <a:lumOff val="25000"/>
                  </a:schemeClr>
                </a:solidFill>
                <a:latin typeface="+mj-lt"/>
              </a:rPr>
              <a:t> </a:t>
            </a:r>
            <a:r>
              <a:rPr lang="en-US" sz="1000" b="1" dirty="0">
                <a:latin typeface="+mj-lt"/>
              </a:rPr>
              <a:t>baseline/expected emissions</a:t>
            </a:r>
            <a:r>
              <a:rPr lang="en-US" sz="1000" b="1" dirty="0">
                <a:solidFill>
                  <a:schemeClr val="tx2">
                    <a:lumMod val="75000"/>
                    <a:lumOff val="25000"/>
                  </a:schemeClr>
                </a:solidFill>
                <a:latin typeface="+mj-lt"/>
              </a:rPr>
              <a:t>                </a:t>
            </a:r>
          </a:p>
          <a:p>
            <a:r>
              <a:rPr lang="en-US" sz="1000" b="1" dirty="0">
                <a:latin typeface="+mj-lt"/>
              </a:rPr>
              <a:t>state variable : emission running total</a:t>
            </a:r>
          </a:p>
        </p:txBody>
      </p:sp>
      <p:sp>
        <p:nvSpPr>
          <p:cNvPr id="5" name="Rectangle 4">
            <a:extLst>
              <a:ext uri="{FF2B5EF4-FFF2-40B4-BE49-F238E27FC236}">
                <a16:creationId xmlns:a16="http://schemas.microsoft.com/office/drawing/2014/main" id="{BF6EB57D-98C6-F89E-4357-5BB332D0CF84}"/>
              </a:ext>
            </a:extLst>
          </p:cNvPr>
          <p:cNvSpPr/>
          <p:nvPr/>
        </p:nvSpPr>
        <p:spPr>
          <a:xfrm>
            <a:off x="6192462" y="2601155"/>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A879C13-290F-A2BA-DD2B-7D71B02BB584}"/>
              </a:ext>
            </a:extLst>
          </p:cNvPr>
          <p:cNvSpPr txBox="1"/>
          <p:nvPr/>
        </p:nvSpPr>
        <p:spPr>
          <a:xfrm>
            <a:off x="6327285" y="2595762"/>
            <a:ext cx="633923" cy="215444"/>
          </a:xfrm>
          <a:prstGeom prst="rect">
            <a:avLst/>
          </a:prstGeom>
          <a:noFill/>
        </p:spPr>
        <p:txBody>
          <a:bodyPr wrap="square" rtlCol="0">
            <a:spAutoFit/>
          </a:bodyPr>
          <a:lstStyle/>
          <a:p>
            <a:pPr algn="ctr"/>
            <a:r>
              <a:rPr lang="en-US" sz="800" dirty="0">
                <a:latin typeface="+mj-lt"/>
              </a:rPr>
              <a:t>Block: n+ 1</a:t>
            </a:r>
          </a:p>
        </p:txBody>
      </p:sp>
      <p:sp>
        <p:nvSpPr>
          <p:cNvPr id="33" name="TextBox 32">
            <a:extLst>
              <a:ext uri="{FF2B5EF4-FFF2-40B4-BE49-F238E27FC236}">
                <a16:creationId xmlns:a16="http://schemas.microsoft.com/office/drawing/2014/main" id="{E5A98CDD-21D7-8D9F-91F6-BEA04C1ED8B8}"/>
              </a:ext>
            </a:extLst>
          </p:cNvPr>
          <p:cNvSpPr txBox="1"/>
          <p:nvPr/>
        </p:nvSpPr>
        <p:spPr>
          <a:xfrm>
            <a:off x="6140407" y="2747759"/>
            <a:ext cx="1001044" cy="338554"/>
          </a:xfrm>
          <a:prstGeom prst="rect">
            <a:avLst/>
          </a:prstGeom>
          <a:noFill/>
        </p:spPr>
        <p:txBody>
          <a:bodyPr wrap="square" rtlCol="0">
            <a:spAutoFit/>
          </a:bodyPr>
          <a:lstStyle/>
          <a:p>
            <a:pPr algn="ctr"/>
            <a:r>
              <a:rPr lang="en-US" sz="800" b="1" dirty="0">
                <a:latin typeface="+mj-lt"/>
              </a:rPr>
              <a:t>Supply chain </a:t>
            </a:r>
          </a:p>
          <a:p>
            <a:r>
              <a:rPr lang="en-US" sz="800" b="1" dirty="0">
                <a:latin typeface="+mj-lt"/>
              </a:rPr>
              <a:t>seg 1 baseline value</a:t>
            </a:r>
          </a:p>
        </p:txBody>
      </p:sp>
      <p:sp>
        <p:nvSpPr>
          <p:cNvPr id="45" name="TextBox 44">
            <a:extLst>
              <a:ext uri="{FF2B5EF4-FFF2-40B4-BE49-F238E27FC236}">
                <a16:creationId xmlns:a16="http://schemas.microsoft.com/office/drawing/2014/main" id="{A3B3C4F4-36E7-6FF0-016B-3DF8642ACBE6}"/>
              </a:ext>
            </a:extLst>
          </p:cNvPr>
          <p:cNvSpPr txBox="1"/>
          <p:nvPr/>
        </p:nvSpPr>
        <p:spPr>
          <a:xfrm>
            <a:off x="5651091" y="5087946"/>
            <a:ext cx="1784083" cy="253916"/>
          </a:xfrm>
          <a:prstGeom prst="rect">
            <a:avLst/>
          </a:prstGeom>
          <a:noFill/>
        </p:spPr>
        <p:txBody>
          <a:bodyPr wrap="square" rtlCol="0">
            <a:spAutoFit/>
          </a:bodyPr>
          <a:lstStyle/>
          <a:p>
            <a:r>
              <a:rPr lang="en-US" sz="1050" b="1" dirty="0">
                <a:solidFill>
                  <a:srgbClr val="FF0000"/>
                </a:solidFill>
              </a:rPr>
              <a:t>Smart Contract</a:t>
            </a:r>
          </a:p>
        </p:txBody>
      </p:sp>
      <p:sp>
        <p:nvSpPr>
          <p:cNvPr id="59" name="Rectangle: Folded Corner 58">
            <a:extLst>
              <a:ext uri="{FF2B5EF4-FFF2-40B4-BE49-F238E27FC236}">
                <a16:creationId xmlns:a16="http://schemas.microsoft.com/office/drawing/2014/main" id="{5030177E-6D2B-2FBB-44AE-064AAE5B8365}"/>
              </a:ext>
            </a:extLst>
          </p:cNvPr>
          <p:cNvSpPr/>
          <p:nvPr/>
        </p:nvSpPr>
        <p:spPr>
          <a:xfrm>
            <a:off x="5472677" y="701577"/>
            <a:ext cx="1941379" cy="60646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9431466-9F89-839C-7897-10C817C4C421}"/>
              </a:ext>
            </a:extLst>
          </p:cNvPr>
          <p:cNvCxnSpPr>
            <a:cxnSpLocks/>
          </p:cNvCxnSpPr>
          <p:nvPr/>
        </p:nvCxnSpPr>
        <p:spPr>
          <a:xfrm>
            <a:off x="5799808" y="1344033"/>
            <a:ext cx="0" cy="228033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4201C03-87D6-45B1-678A-548013F55C11}"/>
              </a:ext>
            </a:extLst>
          </p:cNvPr>
          <p:cNvSpPr txBox="1"/>
          <p:nvPr/>
        </p:nvSpPr>
        <p:spPr>
          <a:xfrm>
            <a:off x="5463066" y="710810"/>
            <a:ext cx="2204043" cy="600164"/>
          </a:xfrm>
          <a:prstGeom prst="rect">
            <a:avLst/>
          </a:prstGeom>
          <a:noFill/>
        </p:spPr>
        <p:txBody>
          <a:bodyPr wrap="square" rtlCol="0">
            <a:spAutoFit/>
          </a:bodyPr>
          <a:lstStyle/>
          <a:p>
            <a:r>
              <a:rPr lang="en-US" sz="1100" b="1" dirty="0"/>
              <a:t>Company A is an organization </a:t>
            </a:r>
            <a:r>
              <a:rPr lang="en-US" sz="1100" dirty="0"/>
              <a:t>approved through MSP to send transactions to this blockchain.  </a:t>
            </a:r>
          </a:p>
        </p:txBody>
      </p:sp>
      <p:sp>
        <p:nvSpPr>
          <p:cNvPr id="73" name="TextBox 72">
            <a:extLst>
              <a:ext uri="{FF2B5EF4-FFF2-40B4-BE49-F238E27FC236}">
                <a16:creationId xmlns:a16="http://schemas.microsoft.com/office/drawing/2014/main" id="{FF476C09-A474-501D-D180-3C8E1DBE50B9}"/>
              </a:ext>
            </a:extLst>
          </p:cNvPr>
          <p:cNvSpPr txBox="1"/>
          <p:nvPr/>
        </p:nvSpPr>
        <p:spPr>
          <a:xfrm>
            <a:off x="5730000" y="1638286"/>
            <a:ext cx="1875364" cy="261610"/>
          </a:xfrm>
          <a:prstGeom prst="rect">
            <a:avLst/>
          </a:prstGeom>
          <a:noFill/>
        </p:spPr>
        <p:txBody>
          <a:bodyPr wrap="square" rtlCol="0">
            <a:spAutoFit/>
          </a:bodyPr>
          <a:lstStyle/>
          <a:p>
            <a:r>
              <a:rPr lang="en-US" sz="1100" b="1" dirty="0"/>
              <a:t>data -&gt; transaction request</a:t>
            </a:r>
          </a:p>
        </p:txBody>
      </p:sp>
      <p:cxnSp>
        <p:nvCxnSpPr>
          <p:cNvPr id="16" name="Straight Arrow Connector 15">
            <a:extLst>
              <a:ext uri="{FF2B5EF4-FFF2-40B4-BE49-F238E27FC236}">
                <a16:creationId xmlns:a16="http://schemas.microsoft.com/office/drawing/2014/main" id="{CB67244D-19D0-9464-DFF7-EC3B3965EC24}"/>
              </a:ext>
            </a:extLst>
          </p:cNvPr>
          <p:cNvCxnSpPr>
            <a:cxnSpLocks/>
            <a:stCxn id="5" idx="3"/>
            <a:endCxn id="96" idx="1"/>
          </p:cNvCxnSpPr>
          <p:nvPr/>
        </p:nvCxnSpPr>
        <p:spPr>
          <a:xfrm flipV="1">
            <a:off x="7071487" y="2823487"/>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863F30-FB11-E453-68D5-B9206F6E1B4E}"/>
              </a:ext>
            </a:extLst>
          </p:cNvPr>
          <p:cNvCxnSpPr/>
          <p:nvPr/>
        </p:nvCxnSpPr>
        <p:spPr>
          <a:xfrm>
            <a:off x="6350065"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17FE038-B560-9FA7-E8D1-87CC6E74EFD7}"/>
              </a:ext>
            </a:extLst>
          </p:cNvPr>
          <p:cNvSpPr txBox="1"/>
          <p:nvPr/>
        </p:nvSpPr>
        <p:spPr>
          <a:xfrm>
            <a:off x="7414063"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2 baseline value</a:t>
            </a:r>
          </a:p>
        </p:txBody>
      </p:sp>
      <p:sp>
        <p:nvSpPr>
          <p:cNvPr id="96" name="Rectangle 95">
            <a:extLst>
              <a:ext uri="{FF2B5EF4-FFF2-40B4-BE49-F238E27FC236}">
                <a16:creationId xmlns:a16="http://schemas.microsoft.com/office/drawing/2014/main" id="{BF609463-4390-A1AA-D01C-5A1BED63C2A4}"/>
              </a:ext>
            </a:extLst>
          </p:cNvPr>
          <p:cNvSpPr/>
          <p:nvPr/>
        </p:nvSpPr>
        <p:spPr>
          <a:xfrm>
            <a:off x="7490753" y="259676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BE332CC-8249-9CC6-A58D-6025F7662596}"/>
              </a:ext>
            </a:extLst>
          </p:cNvPr>
          <p:cNvSpPr/>
          <p:nvPr/>
        </p:nvSpPr>
        <p:spPr>
          <a:xfrm>
            <a:off x="8798405" y="2598976"/>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BF73369-4819-CE69-EC76-343E3A3DEF3D}"/>
              </a:ext>
            </a:extLst>
          </p:cNvPr>
          <p:cNvSpPr/>
          <p:nvPr/>
        </p:nvSpPr>
        <p:spPr>
          <a:xfrm>
            <a:off x="10078187" y="259967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DB5E6597-A47C-415B-0C37-633DF4193B1A}"/>
              </a:ext>
            </a:extLst>
          </p:cNvPr>
          <p:cNvCxnSpPr/>
          <p:nvPr/>
        </p:nvCxnSpPr>
        <p:spPr>
          <a:xfrm>
            <a:off x="7646159"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170D58D-E074-E171-BE3F-D215E3D69157}"/>
              </a:ext>
            </a:extLst>
          </p:cNvPr>
          <p:cNvSpPr txBox="1"/>
          <p:nvPr/>
        </p:nvSpPr>
        <p:spPr>
          <a:xfrm>
            <a:off x="7589767" y="2596896"/>
            <a:ext cx="633923" cy="215444"/>
          </a:xfrm>
          <a:prstGeom prst="rect">
            <a:avLst/>
          </a:prstGeom>
          <a:noFill/>
        </p:spPr>
        <p:txBody>
          <a:bodyPr wrap="square" rtlCol="0">
            <a:spAutoFit/>
          </a:bodyPr>
          <a:lstStyle/>
          <a:p>
            <a:pPr algn="ctr"/>
            <a:r>
              <a:rPr lang="en-US" sz="800" dirty="0">
                <a:latin typeface="+mj-lt"/>
              </a:rPr>
              <a:t>Block: n+ 2</a:t>
            </a:r>
          </a:p>
        </p:txBody>
      </p:sp>
      <p:cxnSp>
        <p:nvCxnSpPr>
          <p:cNvPr id="102" name="Straight Arrow Connector 101">
            <a:extLst>
              <a:ext uri="{FF2B5EF4-FFF2-40B4-BE49-F238E27FC236}">
                <a16:creationId xmlns:a16="http://schemas.microsoft.com/office/drawing/2014/main" id="{95E16B95-2E9C-C034-1DA2-3484363D1765}"/>
              </a:ext>
            </a:extLst>
          </p:cNvPr>
          <p:cNvCxnSpPr>
            <a:cxnSpLocks/>
          </p:cNvCxnSpPr>
          <p:nvPr/>
        </p:nvCxnSpPr>
        <p:spPr>
          <a:xfrm flipV="1">
            <a:off x="8381072" y="2819099"/>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2EBC91D-A7E8-0820-F48E-61F0BE4DA056}"/>
              </a:ext>
            </a:extLst>
          </p:cNvPr>
          <p:cNvSpPr txBox="1"/>
          <p:nvPr/>
        </p:nvSpPr>
        <p:spPr>
          <a:xfrm>
            <a:off x="8746125"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3 baseline value</a:t>
            </a:r>
          </a:p>
        </p:txBody>
      </p:sp>
      <p:sp>
        <p:nvSpPr>
          <p:cNvPr id="104" name="TextBox 103">
            <a:extLst>
              <a:ext uri="{FF2B5EF4-FFF2-40B4-BE49-F238E27FC236}">
                <a16:creationId xmlns:a16="http://schemas.microsoft.com/office/drawing/2014/main" id="{9675378C-4C3A-73CA-BDC7-CF2DDB9A33A0}"/>
              </a:ext>
            </a:extLst>
          </p:cNvPr>
          <p:cNvSpPr txBox="1"/>
          <p:nvPr/>
        </p:nvSpPr>
        <p:spPr>
          <a:xfrm>
            <a:off x="8906727" y="2602956"/>
            <a:ext cx="633923" cy="215444"/>
          </a:xfrm>
          <a:prstGeom prst="rect">
            <a:avLst/>
          </a:prstGeom>
          <a:noFill/>
        </p:spPr>
        <p:txBody>
          <a:bodyPr wrap="square" rtlCol="0">
            <a:spAutoFit/>
          </a:bodyPr>
          <a:lstStyle/>
          <a:p>
            <a:pPr algn="ctr"/>
            <a:r>
              <a:rPr lang="en-US" sz="800" dirty="0">
                <a:latin typeface="+mj-lt"/>
              </a:rPr>
              <a:t>Block: n+ 3</a:t>
            </a:r>
          </a:p>
        </p:txBody>
      </p:sp>
      <p:cxnSp>
        <p:nvCxnSpPr>
          <p:cNvPr id="105" name="Straight Connector 104">
            <a:extLst>
              <a:ext uri="{FF2B5EF4-FFF2-40B4-BE49-F238E27FC236}">
                <a16:creationId xmlns:a16="http://schemas.microsoft.com/office/drawing/2014/main" id="{A094210B-8B12-1995-F101-768BD1C01510}"/>
              </a:ext>
            </a:extLst>
          </p:cNvPr>
          <p:cNvCxnSpPr/>
          <p:nvPr/>
        </p:nvCxnSpPr>
        <p:spPr>
          <a:xfrm>
            <a:off x="8973193"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DC385D-4F87-6479-E2CB-2C5D158A9733}"/>
              </a:ext>
            </a:extLst>
          </p:cNvPr>
          <p:cNvCxnSpPr/>
          <p:nvPr/>
        </p:nvCxnSpPr>
        <p:spPr>
          <a:xfrm>
            <a:off x="10252975" y="2785515"/>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F73C1C5-4512-0CC0-0E1C-3E5051F7ED99}"/>
              </a:ext>
            </a:extLst>
          </p:cNvPr>
          <p:cNvCxnSpPr>
            <a:cxnSpLocks/>
          </p:cNvCxnSpPr>
          <p:nvPr/>
        </p:nvCxnSpPr>
        <p:spPr>
          <a:xfrm flipV="1">
            <a:off x="9661354" y="2828113"/>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7294ED4-90A7-0A50-1956-051F7885634F}"/>
              </a:ext>
            </a:extLst>
          </p:cNvPr>
          <p:cNvSpPr txBox="1"/>
          <p:nvPr/>
        </p:nvSpPr>
        <p:spPr>
          <a:xfrm>
            <a:off x="10018394" y="2757206"/>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4 baseline value</a:t>
            </a:r>
          </a:p>
        </p:txBody>
      </p:sp>
      <p:sp>
        <p:nvSpPr>
          <p:cNvPr id="109" name="TextBox 108">
            <a:extLst>
              <a:ext uri="{FF2B5EF4-FFF2-40B4-BE49-F238E27FC236}">
                <a16:creationId xmlns:a16="http://schemas.microsoft.com/office/drawing/2014/main" id="{8C44E0E0-5384-5951-448E-D0F3AEB3082C}"/>
              </a:ext>
            </a:extLst>
          </p:cNvPr>
          <p:cNvSpPr txBox="1"/>
          <p:nvPr/>
        </p:nvSpPr>
        <p:spPr>
          <a:xfrm>
            <a:off x="10144526" y="2606620"/>
            <a:ext cx="767285" cy="215444"/>
          </a:xfrm>
          <a:prstGeom prst="rect">
            <a:avLst/>
          </a:prstGeom>
          <a:noFill/>
        </p:spPr>
        <p:txBody>
          <a:bodyPr wrap="square" rtlCol="0">
            <a:spAutoFit/>
          </a:bodyPr>
          <a:lstStyle/>
          <a:p>
            <a:pPr algn="ctr"/>
            <a:r>
              <a:rPr lang="en-US" sz="800" dirty="0">
                <a:latin typeface="+mj-lt"/>
              </a:rPr>
              <a:t>Latest Block</a:t>
            </a:r>
          </a:p>
        </p:txBody>
      </p:sp>
      <p:sp>
        <p:nvSpPr>
          <p:cNvPr id="111" name="Oval 110">
            <a:extLst>
              <a:ext uri="{FF2B5EF4-FFF2-40B4-BE49-F238E27FC236}">
                <a16:creationId xmlns:a16="http://schemas.microsoft.com/office/drawing/2014/main" id="{0B5EC041-4199-8495-D1DC-462EC484FF85}"/>
              </a:ext>
            </a:extLst>
          </p:cNvPr>
          <p:cNvSpPr/>
          <p:nvPr/>
        </p:nvSpPr>
        <p:spPr>
          <a:xfrm>
            <a:off x="5445009" y="165943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cxnSp>
        <p:nvCxnSpPr>
          <p:cNvPr id="112" name="Straight Arrow Connector 111">
            <a:extLst>
              <a:ext uri="{FF2B5EF4-FFF2-40B4-BE49-F238E27FC236}">
                <a16:creationId xmlns:a16="http://schemas.microsoft.com/office/drawing/2014/main" id="{DE36912B-B573-BA7B-B814-8AFE3B0B3C88}"/>
              </a:ext>
            </a:extLst>
          </p:cNvPr>
          <p:cNvCxnSpPr>
            <a:cxnSpLocks/>
          </p:cNvCxnSpPr>
          <p:nvPr/>
        </p:nvCxnSpPr>
        <p:spPr>
          <a:xfrm flipV="1">
            <a:off x="10943387" y="2832588"/>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8310CB-2827-1788-AFC1-53CEAB0A3299}"/>
              </a:ext>
            </a:extLst>
          </p:cNvPr>
          <p:cNvCxnSpPr>
            <a:cxnSpLocks/>
          </p:cNvCxnSpPr>
          <p:nvPr/>
        </p:nvCxnSpPr>
        <p:spPr>
          <a:xfrm>
            <a:off x="662560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4018AC6-5CBE-C525-3299-F8941B3BB120}"/>
              </a:ext>
            </a:extLst>
          </p:cNvPr>
          <p:cNvCxnSpPr>
            <a:cxnSpLocks/>
          </p:cNvCxnSpPr>
          <p:nvPr/>
        </p:nvCxnSpPr>
        <p:spPr>
          <a:xfrm>
            <a:off x="7939216"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6783D49-B919-D124-33D4-AE23CB341505}"/>
              </a:ext>
            </a:extLst>
          </p:cNvPr>
          <p:cNvCxnSpPr>
            <a:cxnSpLocks/>
          </p:cNvCxnSpPr>
          <p:nvPr/>
        </p:nvCxnSpPr>
        <p:spPr>
          <a:xfrm>
            <a:off x="10561832"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A389D6-D05A-02E6-E348-EAB49713EC32}"/>
              </a:ext>
            </a:extLst>
          </p:cNvPr>
          <p:cNvCxnSpPr>
            <a:cxnSpLocks/>
          </p:cNvCxnSpPr>
          <p:nvPr/>
        </p:nvCxnSpPr>
        <p:spPr>
          <a:xfrm>
            <a:off x="922368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9B1631B-733A-F9FB-0A69-D2BC58C6A39A}"/>
              </a:ext>
            </a:extLst>
          </p:cNvPr>
          <p:cNvSpPr txBox="1"/>
          <p:nvPr/>
        </p:nvSpPr>
        <p:spPr>
          <a:xfrm>
            <a:off x="5608909" y="3664792"/>
            <a:ext cx="5943435" cy="861774"/>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mj-lt"/>
              </a:rPr>
              <a:t>smart contract collects data in real time, creates a transaction to place  data in the next block</a:t>
            </a:r>
          </a:p>
          <a:p>
            <a:pPr marL="171450" indent="-171450">
              <a:buFont typeface="Arial" panose="020B0604020202020204" pitchFamily="34" charset="0"/>
              <a:buChar char="•"/>
            </a:pPr>
            <a:r>
              <a:rPr lang="en-US" sz="1000" b="1" dirty="0">
                <a:latin typeface="+mj-lt"/>
              </a:rPr>
              <a:t>GHG emission baselines are collected from the blockchain. Baselines and state variables represent expected emissions for that particular portion of the supply chain(i.e. truck, boat, original manufacturer).</a:t>
            </a:r>
          </a:p>
          <a:p>
            <a:pPr marL="171450" indent="-171450">
              <a:buFont typeface="Arial" panose="020B0604020202020204" pitchFamily="34" charset="0"/>
              <a:buChar char="•"/>
            </a:pPr>
            <a:r>
              <a:rPr lang="en-US" sz="1000" b="1" dirty="0">
                <a:latin typeface="+mj-lt"/>
              </a:rPr>
              <a:t>at the start of the supply chain, emissions data are collected real-time and compared against expected emission per mile, or time, or other metric.</a:t>
            </a:r>
          </a:p>
        </p:txBody>
      </p:sp>
      <p:cxnSp>
        <p:nvCxnSpPr>
          <p:cNvPr id="129" name="Straight Arrow Connector 128">
            <a:extLst>
              <a:ext uri="{FF2B5EF4-FFF2-40B4-BE49-F238E27FC236}">
                <a16:creationId xmlns:a16="http://schemas.microsoft.com/office/drawing/2014/main" id="{13EF6D2D-8128-73D1-5FC1-F6D73E2BF30E}"/>
              </a:ext>
            </a:extLst>
          </p:cNvPr>
          <p:cNvCxnSpPr>
            <a:cxnSpLocks/>
          </p:cNvCxnSpPr>
          <p:nvPr/>
        </p:nvCxnSpPr>
        <p:spPr>
          <a:xfrm>
            <a:off x="6852057" y="5315665"/>
            <a:ext cx="0" cy="2123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81551AA-F170-5236-761C-882692EADAA3}"/>
              </a:ext>
            </a:extLst>
          </p:cNvPr>
          <p:cNvCxnSpPr>
            <a:cxnSpLocks/>
          </p:cNvCxnSpPr>
          <p:nvPr/>
        </p:nvCxnSpPr>
        <p:spPr>
          <a:xfrm>
            <a:off x="5651091" y="4529651"/>
            <a:ext cx="59012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BBC98C-909B-8A1F-91AD-C7B7E5030C68}"/>
              </a:ext>
            </a:extLst>
          </p:cNvPr>
          <p:cNvSpPr txBox="1"/>
          <p:nvPr/>
        </p:nvSpPr>
        <p:spPr>
          <a:xfrm>
            <a:off x="7898103" y="4586588"/>
            <a:ext cx="3348078" cy="707886"/>
          </a:xfrm>
          <a:prstGeom prst="rect">
            <a:avLst/>
          </a:prstGeom>
          <a:noFill/>
        </p:spPr>
        <p:txBody>
          <a:bodyPr wrap="square" rtlCol="0">
            <a:spAutoFit/>
          </a:bodyPr>
          <a:lstStyle/>
          <a:p>
            <a:r>
              <a:rPr lang="en-US" sz="1000" dirty="0"/>
              <a:t> </a:t>
            </a:r>
            <a:r>
              <a:rPr lang="en-US" sz="1000" b="1" dirty="0">
                <a:solidFill>
                  <a:schemeClr val="tx2">
                    <a:lumMod val="75000"/>
                    <a:lumOff val="25000"/>
                  </a:schemeClr>
                </a:solidFill>
                <a:latin typeface="+mj-lt"/>
              </a:rPr>
              <a:t>Real Time Tracking of GHG Emission(s) against Baseline </a:t>
            </a:r>
          </a:p>
          <a:p>
            <a:r>
              <a:rPr lang="en-US" sz="1000" b="1" dirty="0">
                <a:solidFill>
                  <a:schemeClr val="tx2">
                    <a:lumMod val="75000"/>
                    <a:lumOff val="25000"/>
                  </a:schemeClr>
                </a:solidFill>
                <a:latin typeface="+mj-lt"/>
              </a:rPr>
              <a:t>      - report </a:t>
            </a:r>
            <a:r>
              <a:rPr lang="en-US" sz="1000" b="1" dirty="0">
                <a:solidFill>
                  <a:schemeClr val="accent1"/>
                </a:solidFill>
                <a:latin typeface="+mj-lt"/>
              </a:rPr>
              <a:t>status</a:t>
            </a:r>
            <a:r>
              <a:rPr lang="en-US" sz="1000" b="1" dirty="0">
                <a:solidFill>
                  <a:schemeClr val="tx2">
                    <a:lumMod val="75000"/>
                    <a:lumOff val="25000"/>
                  </a:schemeClr>
                </a:solidFill>
                <a:latin typeface="+mj-lt"/>
              </a:rPr>
              <a:t> on current emissions for the segment of </a:t>
            </a:r>
            <a:r>
              <a:rPr lang="en-US" sz="1000" b="1" dirty="0">
                <a:solidFill>
                  <a:srgbClr val="FF0000"/>
                </a:solidFill>
                <a:latin typeface="+mj-lt"/>
              </a:rPr>
              <a:t>the</a:t>
            </a:r>
          </a:p>
          <a:p>
            <a:r>
              <a:rPr lang="en-US" sz="1000" b="1" dirty="0">
                <a:solidFill>
                  <a:srgbClr val="FF0000"/>
                </a:solidFill>
                <a:latin typeface="+mj-lt"/>
              </a:rPr>
              <a:t>         supply chain </a:t>
            </a:r>
            <a:r>
              <a:rPr lang="en-US" sz="1000" b="1" dirty="0">
                <a:solidFill>
                  <a:schemeClr val="tx2">
                    <a:lumMod val="75000"/>
                    <a:lumOff val="25000"/>
                  </a:schemeClr>
                </a:solidFill>
                <a:latin typeface="+mj-lt"/>
              </a:rPr>
              <a:t>tracked</a:t>
            </a:r>
          </a:p>
          <a:p>
            <a:r>
              <a:rPr lang="en-US" sz="1000" b="1" dirty="0">
                <a:solidFill>
                  <a:schemeClr val="tx2">
                    <a:lumMod val="75000"/>
                    <a:lumOff val="25000"/>
                  </a:schemeClr>
                </a:solidFill>
                <a:latin typeface="+mj-lt"/>
              </a:rPr>
              <a:t>      - send alerts and display on interactive dashboard</a:t>
            </a:r>
            <a:endParaRPr lang="en-US" sz="1000" dirty="0"/>
          </a:p>
        </p:txBody>
      </p:sp>
      <p:pic>
        <p:nvPicPr>
          <p:cNvPr id="7170" name="Picture 2" descr="Hyperledger Explorer quick start. Screenshots and ...">
            <a:extLst>
              <a:ext uri="{FF2B5EF4-FFF2-40B4-BE49-F238E27FC236}">
                <a16:creationId xmlns:a16="http://schemas.microsoft.com/office/drawing/2014/main" id="{ABE4BC38-9837-96B8-45ED-77CBEAD8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243" y="5503072"/>
            <a:ext cx="911484" cy="585779"/>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6D34BBE1-9FB8-22E7-48E7-645E54CBD1A2}"/>
              </a:ext>
            </a:extLst>
          </p:cNvPr>
          <p:cNvSpPr txBox="1"/>
          <p:nvPr/>
        </p:nvSpPr>
        <p:spPr>
          <a:xfrm>
            <a:off x="7367617" y="5306403"/>
            <a:ext cx="3366319" cy="1384995"/>
          </a:xfrm>
          <a:prstGeom prst="rect">
            <a:avLst/>
          </a:prstGeom>
          <a:noFill/>
        </p:spPr>
        <p:txBody>
          <a:bodyPr wrap="square" rtlCol="0">
            <a:spAutoFit/>
          </a:bodyPr>
          <a:lstStyle/>
          <a:p>
            <a:pPr marL="285750" indent="-285750">
              <a:buFontTx/>
              <a:buChar char="-"/>
            </a:pPr>
            <a:r>
              <a:rPr lang="en-US" sz="1400" b="1" dirty="0"/>
              <a:t>Hyperledger Explorer </a:t>
            </a:r>
            <a:r>
              <a:rPr lang="en-US" sz="1400" dirty="0"/>
              <a:t>(Dashboard)</a:t>
            </a:r>
          </a:p>
          <a:p>
            <a:pPr marL="285750" indent="-285750">
              <a:buFontTx/>
              <a:buChar char="-"/>
            </a:pPr>
            <a:r>
              <a:rPr lang="en-US" sz="1400" dirty="0"/>
              <a:t>Use </a:t>
            </a:r>
            <a:r>
              <a:rPr lang="en-US" sz="1400" dirty="0">
                <a:solidFill>
                  <a:srgbClr val="FF0000"/>
                </a:solidFill>
              </a:rPr>
              <a:t>AI</a:t>
            </a:r>
            <a:r>
              <a:rPr lang="en-US" sz="1400" dirty="0"/>
              <a:t> for analysis and remediation strategy.</a:t>
            </a:r>
          </a:p>
          <a:p>
            <a:pPr marL="285750" indent="-285750">
              <a:buFontTx/>
              <a:buChar char="-"/>
            </a:pPr>
            <a:r>
              <a:rPr lang="en-US" sz="1400" dirty="0"/>
              <a:t>Alert GHG emission specialists on any abnormal emissions for analysis </a:t>
            </a:r>
          </a:p>
          <a:p>
            <a:r>
              <a:rPr lang="en-US" sz="1400" dirty="0"/>
              <a:t>       and strategy.</a:t>
            </a:r>
          </a:p>
        </p:txBody>
      </p:sp>
      <p:sp>
        <p:nvSpPr>
          <p:cNvPr id="142" name="Oval 141">
            <a:extLst>
              <a:ext uri="{FF2B5EF4-FFF2-40B4-BE49-F238E27FC236}">
                <a16:creationId xmlns:a16="http://schemas.microsoft.com/office/drawing/2014/main" id="{33282D7F-1D3F-0023-72CB-3BCEF4058A04}"/>
              </a:ext>
            </a:extLst>
          </p:cNvPr>
          <p:cNvSpPr/>
          <p:nvPr/>
        </p:nvSpPr>
        <p:spPr>
          <a:xfrm>
            <a:off x="5922336" y="275596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143" name="Oval 142">
            <a:extLst>
              <a:ext uri="{FF2B5EF4-FFF2-40B4-BE49-F238E27FC236}">
                <a16:creationId xmlns:a16="http://schemas.microsoft.com/office/drawing/2014/main" id="{CD82033D-18B0-502A-63A3-0DF19097FF68}"/>
              </a:ext>
            </a:extLst>
          </p:cNvPr>
          <p:cNvSpPr/>
          <p:nvPr/>
        </p:nvSpPr>
        <p:spPr>
          <a:xfrm>
            <a:off x="6371658" y="3271553"/>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145" name="Oval 144">
            <a:extLst>
              <a:ext uri="{FF2B5EF4-FFF2-40B4-BE49-F238E27FC236}">
                <a16:creationId xmlns:a16="http://schemas.microsoft.com/office/drawing/2014/main" id="{447C6492-C5BF-EB44-7BD8-480A1412F739}"/>
              </a:ext>
            </a:extLst>
          </p:cNvPr>
          <p:cNvSpPr/>
          <p:nvPr/>
        </p:nvSpPr>
        <p:spPr>
          <a:xfrm>
            <a:off x="11135871" y="413856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46" name="Oval 145">
            <a:extLst>
              <a:ext uri="{FF2B5EF4-FFF2-40B4-BE49-F238E27FC236}">
                <a16:creationId xmlns:a16="http://schemas.microsoft.com/office/drawing/2014/main" id="{B770E2C2-FBCE-BB84-F18F-DDFADADEEBE2}"/>
              </a:ext>
            </a:extLst>
          </p:cNvPr>
          <p:cNvSpPr/>
          <p:nvPr/>
        </p:nvSpPr>
        <p:spPr>
          <a:xfrm>
            <a:off x="7785988" y="4984672"/>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47" name="Oval 146">
            <a:extLst>
              <a:ext uri="{FF2B5EF4-FFF2-40B4-BE49-F238E27FC236}">
                <a16:creationId xmlns:a16="http://schemas.microsoft.com/office/drawing/2014/main" id="{02D7C5FC-DE7B-32D7-8D41-B0ED85FF0F32}"/>
              </a:ext>
            </a:extLst>
          </p:cNvPr>
          <p:cNvSpPr/>
          <p:nvPr/>
        </p:nvSpPr>
        <p:spPr>
          <a:xfrm>
            <a:off x="6096000" y="5480938"/>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2" name="Oval 1">
            <a:extLst>
              <a:ext uri="{FF2B5EF4-FFF2-40B4-BE49-F238E27FC236}">
                <a16:creationId xmlns:a16="http://schemas.microsoft.com/office/drawing/2014/main" id="{43E314C4-2E50-3938-3A19-6A61E2D7F143}"/>
              </a:ext>
            </a:extLst>
          </p:cNvPr>
          <p:cNvSpPr/>
          <p:nvPr/>
        </p:nvSpPr>
        <p:spPr>
          <a:xfrm>
            <a:off x="96691" y="90170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sp>
        <p:nvSpPr>
          <p:cNvPr id="3" name="Oval 2">
            <a:extLst>
              <a:ext uri="{FF2B5EF4-FFF2-40B4-BE49-F238E27FC236}">
                <a16:creationId xmlns:a16="http://schemas.microsoft.com/office/drawing/2014/main" id="{688CAF20-DA14-955E-2640-96471B0F551B}"/>
              </a:ext>
            </a:extLst>
          </p:cNvPr>
          <p:cNvSpPr/>
          <p:nvPr/>
        </p:nvSpPr>
        <p:spPr>
          <a:xfrm>
            <a:off x="96690" y="216101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6" name="Oval 5">
            <a:extLst>
              <a:ext uri="{FF2B5EF4-FFF2-40B4-BE49-F238E27FC236}">
                <a16:creationId xmlns:a16="http://schemas.microsoft.com/office/drawing/2014/main" id="{BAC30F4C-0E32-14ED-8852-C520D01D6566}"/>
              </a:ext>
            </a:extLst>
          </p:cNvPr>
          <p:cNvSpPr/>
          <p:nvPr/>
        </p:nvSpPr>
        <p:spPr>
          <a:xfrm>
            <a:off x="100584" y="343357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9" name="Oval 8">
            <a:extLst>
              <a:ext uri="{FF2B5EF4-FFF2-40B4-BE49-F238E27FC236}">
                <a16:creationId xmlns:a16="http://schemas.microsoft.com/office/drawing/2014/main" id="{0A4FCFF1-C153-EB32-339D-5F2B9A864C39}"/>
              </a:ext>
            </a:extLst>
          </p:cNvPr>
          <p:cNvSpPr/>
          <p:nvPr/>
        </p:nvSpPr>
        <p:spPr>
          <a:xfrm>
            <a:off x="100584" y="388293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2" name="Oval 11">
            <a:extLst>
              <a:ext uri="{FF2B5EF4-FFF2-40B4-BE49-F238E27FC236}">
                <a16:creationId xmlns:a16="http://schemas.microsoft.com/office/drawing/2014/main" id="{9B902767-A2B1-A6C2-01C9-95110B39BD8F}"/>
              </a:ext>
            </a:extLst>
          </p:cNvPr>
          <p:cNvSpPr/>
          <p:nvPr/>
        </p:nvSpPr>
        <p:spPr>
          <a:xfrm>
            <a:off x="100584" y="470636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3" name="Oval 12">
            <a:extLst>
              <a:ext uri="{FF2B5EF4-FFF2-40B4-BE49-F238E27FC236}">
                <a16:creationId xmlns:a16="http://schemas.microsoft.com/office/drawing/2014/main" id="{E208AF9E-22A4-87B1-4028-A151168AC555}"/>
              </a:ext>
            </a:extLst>
          </p:cNvPr>
          <p:cNvSpPr/>
          <p:nvPr/>
        </p:nvSpPr>
        <p:spPr>
          <a:xfrm>
            <a:off x="100584" y="534102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14" name="Oval 13">
            <a:extLst>
              <a:ext uri="{FF2B5EF4-FFF2-40B4-BE49-F238E27FC236}">
                <a16:creationId xmlns:a16="http://schemas.microsoft.com/office/drawing/2014/main" id="{00E39C9F-BE92-1460-1CE7-628C22B70CF7}"/>
              </a:ext>
            </a:extLst>
          </p:cNvPr>
          <p:cNvSpPr/>
          <p:nvPr/>
        </p:nvSpPr>
        <p:spPr>
          <a:xfrm>
            <a:off x="6657769" y="3059527"/>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FB7270A-7088-C1AC-0EB3-DCE60FF2C67B}"/>
              </a:ext>
            </a:extLst>
          </p:cNvPr>
          <p:cNvSpPr txBox="1"/>
          <p:nvPr/>
        </p:nvSpPr>
        <p:spPr>
          <a:xfrm>
            <a:off x="6568908" y="3176866"/>
            <a:ext cx="1388355" cy="338554"/>
          </a:xfrm>
          <a:prstGeom prst="rect">
            <a:avLst/>
          </a:prstGeom>
          <a:noFill/>
        </p:spPr>
        <p:txBody>
          <a:bodyPr wrap="square" rtlCol="0">
            <a:spAutoFit/>
          </a:bodyPr>
          <a:lstStyle/>
          <a:p>
            <a:pPr algn="ctr"/>
            <a:r>
              <a:rPr lang="en-US" sz="800" b="1" dirty="0">
                <a:latin typeface="Abadi Extra Light" panose="020F0502020204030204" pitchFamily="34" charset="0"/>
              </a:rPr>
              <a:t>get emission baseline values for supply chain segments</a:t>
            </a:r>
          </a:p>
        </p:txBody>
      </p:sp>
      <p:sp>
        <p:nvSpPr>
          <p:cNvPr id="15" name="Oval 14">
            <a:extLst>
              <a:ext uri="{FF2B5EF4-FFF2-40B4-BE49-F238E27FC236}">
                <a16:creationId xmlns:a16="http://schemas.microsoft.com/office/drawing/2014/main" id="{537B0FB7-FC8C-1C21-7C23-D0EFA8F3446E}"/>
              </a:ext>
            </a:extLst>
          </p:cNvPr>
          <p:cNvSpPr/>
          <p:nvPr/>
        </p:nvSpPr>
        <p:spPr>
          <a:xfrm>
            <a:off x="7943620" y="3059812"/>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BA120C0-8CB2-53C3-E986-A9D7035704AA}"/>
              </a:ext>
            </a:extLst>
          </p:cNvPr>
          <p:cNvSpPr txBox="1"/>
          <p:nvPr/>
        </p:nvSpPr>
        <p:spPr>
          <a:xfrm>
            <a:off x="7896298"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sp>
        <p:nvSpPr>
          <p:cNvPr id="20" name="Oval 19">
            <a:extLst>
              <a:ext uri="{FF2B5EF4-FFF2-40B4-BE49-F238E27FC236}">
                <a16:creationId xmlns:a16="http://schemas.microsoft.com/office/drawing/2014/main" id="{20961E3C-DF75-7A75-E84C-8FEC33948556}"/>
              </a:ext>
            </a:extLst>
          </p:cNvPr>
          <p:cNvSpPr/>
          <p:nvPr/>
        </p:nvSpPr>
        <p:spPr>
          <a:xfrm>
            <a:off x="9258622" y="3053800"/>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C8DA63F-6CEB-0C92-89AA-ACE46F320BFE}"/>
              </a:ext>
            </a:extLst>
          </p:cNvPr>
          <p:cNvSpPr txBox="1"/>
          <p:nvPr/>
        </p:nvSpPr>
        <p:spPr>
          <a:xfrm>
            <a:off x="9204064"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spTree>
    <p:extLst>
      <p:ext uri="{BB962C8B-B14F-4D97-AF65-F5344CB8AC3E}">
        <p14:creationId xmlns:p14="http://schemas.microsoft.com/office/powerpoint/2010/main" val="1347745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381000" y="381000"/>
            <a:ext cx="6858000" cy="6096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34504" y="2195344"/>
            <a:ext cx="5943600" cy="1938992"/>
          </a:xfrm>
          <a:prstGeom prst="rect">
            <a:avLst/>
          </a:prstGeom>
          <a:noFill/>
        </p:spPr>
        <p:txBody>
          <a:bodyPr wrap="square" rtlCol="0">
            <a:spAutoFit/>
          </a:bodyPr>
          <a:lstStyle/>
          <a:p>
            <a:pPr algn="ctr"/>
            <a:r>
              <a:rPr lang="en-US" sz="4000" b="1" dirty="0">
                <a:solidFill>
                  <a:schemeClr val="bg1">
                    <a:lumMod val="95000"/>
                  </a:schemeClr>
                </a:solidFill>
              </a:rPr>
              <a:t> Data Architecture</a:t>
            </a:r>
          </a:p>
          <a:p>
            <a:pPr algn="ctr"/>
            <a:r>
              <a:rPr lang="en-US" sz="4000" b="1" dirty="0">
                <a:solidFill>
                  <a:schemeClr val="bg1">
                    <a:lumMod val="95000"/>
                  </a:schemeClr>
                </a:solidFill>
              </a:rPr>
              <a:t>And </a:t>
            </a:r>
          </a:p>
          <a:p>
            <a:pPr algn="ctr"/>
            <a:r>
              <a:rPr lang="en-US" sz="4000" b="1" dirty="0">
                <a:solidFill>
                  <a:schemeClr val="bg1">
                    <a:lumMod val="95000"/>
                  </a:schemeClr>
                </a:solidFill>
              </a:rPr>
              <a:t>Ontology</a:t>
            </a:r>
            <a:r>
              <a:rPr lang="en-US" sz="4000" b="1" dirty="0"/>
              <a:t>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Data architecture Stock Photos, Royalty Free Data ...">
            <a:extLst>
              <a:ext uri="{FF2B5EF4-FFF2-40B4-BE49-F238E27FC236}">
                <a16:creationId xmlns:a16="http://schemas.microsoft.com/office/drawing/2014/main" id="{366477D0-C3E3-3357-37C1-F9DFD1983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5042" y="8679"/>
            <a:ext cx="3616958"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Architecture Explained: Components ...">
            <a:extLst>
              <a:ext uri="{FF2B5EF4-FFF2-40B4-BE49-F238E27FC236}">
                <a16:creationId xmlns:a16="http://schemas.microsoft.com/office/drawing/2014/main" id="{B0A314D0-1DB3-2419-67E6-38A6F3539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497" y="3276600"/>
            <a:ext cx="2544024" cy="24659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Architecture ...">
            <a:extLst>
              <a:ext uri="{FF2B5EF4-FFF2-40B4-BE49-F238E27FC236}">
                <a16:creationId xmlns:a16="http://schemas.microsoft.com/office/drawing/2014/main" id="{9F376E08-7283-EBFE-EC63-794B7A976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320" y="6456"/>
            <a:ext cx="2458721"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9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21E11-7575-732C-E32F-B358AE510C55}"/>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5CF283D8-9EE4-EF63-6D50-EBA6EED7A761}"/>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development of this reference architecture can be viewed as an advertisement for Hyperledger Projects</a:t>
            </a:r>
          </a:p>
        </p:txBody>
      </p:sp>
      <p:sp>
        <p:nvSpPr>
          <p:cNvPr id="65" name="AutoShape 2" descr="Cash Pictures, Cash Stock Photos &amp; Images | Depositphotos®">
            <a:extLst>
              <a:ext uri="{FF2B5EF4-FFF2-40B4-BE49-F238E27FC236}">
                <a16:creationId xmlns:a16="http://schemas.microsoft.com/office/drawing/2014/main" id="{6C92DA5A-40FB-ADCD-484D-9756501906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2513BEF9-0785-DDE0-96E5-DE55039F436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7A4E5B4F-2852-7DBD-676C-1CA8051E616F}"/>
              </a:ext>
            </a:extLst>
          </p:cNvPr>
          <p:cNvSpPr txBox="1"/>
          <p:nvPr/>
        </p:nvSpPr>
        <p:spPr>
          <a:xfrm>
            <a:off x="221102" y="469738"/>
            <a:ext cx="11754052" cy="1015663"/>
          </a:xfrm>
          <a:prstGeom prst="rect">
            <a:avLst/>
          </a:prstGeom>
          <a:noFill/>
        </p:spPr>
        <p:txBody>
          <a:bodyPr wrap="square" rtlCol="0">
            <a:spAutoFit/>
          </a:bodyPr>
          <a:lstStyle/>
          <a:p>
            <a:r>
              <a:rPr lang="en-US" sz="2000" dirty="0"/>
              <a:t>It is a</a:t>
            </a:r>
            <a:r>
              <a:rPr lang="en-US" sz="2000" b="1" dirty="0"/>
              <a:t> </a:t>
            </a:r>
            <a:r>
              <a:rPr lang="en-US" sz="2000" dirty="0"/>
              <a:t>standardized set of applications, tools, and platforms that provides a starting point for designing and developing solutions to business challenges. It offers a generic framework with best practices, common components, and principles that can be customized to suit specific needs.</a:t>
            </a:r>
            <a:endParaRPr lang="en-US" sz="2000" dirty="0">
              <a:solidFill>
                <a:schemeClr val="tx2">
                  <a:lumMod val="75000"/>
                  <a:lumOff val="25000"/>
                </a:schemeClr>
              </a:solidFill>
            </a:endParaRPr>
          </a:p>
        </p:txBody>
      </p:sp>
      <p:sp>
        <p:nvSpPr>
          <p:cNvPr id="16" name="TextBox 15">
            <a:extLst>
              <a:ext uri="{FF2B5EF4-FFF2-40B4-BE49-F238E27FC236}">
                <a16:creationId xmlns:a16="http://schemas.microsoft.com/office/drawing/2014/main" id="{4EC3C050-CA2D-5B99-8F29-A5C81CA0BC23}"/>
              </a:ext>
            </a:extLst>
          </p:cNvPr>
          <p:cNvSpPr txBox="1"/>
          <p:nvPr/>
        </p:nvSpPr>
        <p:spPr>
          <a:xfrm>
            <a:off x="344598" y="1680454"/>
            <a:ext cx="11847402" cy="4678204"/>
          </a:xfrm>
          <a:prstGeom prst="rect">
            <a:avLst/>
          </a:prstGeom>
          <a:noFill/>
          <a:ln>
            <a:noFill/>
          </a:ln>
        </p:spPr>
        <p:txBody>
          <a:bodyPr wrap="square" rtlCol="0">
            <a:spAutoFit/>
          </a:bodyPr>
          <a:lstStyle/>
          <a:p>
            <a:r>
              <a:rPr lang="en-US" sz="1800" b="1" dirty="0">
                <a:latin typeface="Titillium Web Light" panose="00000400000000000000" pitchFamily="2" charset="0"/>
              </a:rPr>
              <a:t>Example:</a:t>
            </a:r>
            <a:endParaRPr lang="en-US" sz="1800" dirty="0">
              <a:latin typeface="Titillium Web Light" panose="00000400000000000000" pitchFamily="2" charset="0"/>
            </a:endParaRPr>
          </a:p>
          <a:p>
            <a:r>
              <a:rPr lang="en-US" dirty="0"/>
              <a:t>     Imagine a company wants to build an application to model their supply chain to decrease its GHG emissions</a:t>
            </a:r>
          </a:p>
          <a:p>
            <a:r>
              <a:rPr lang="en-US" dirty="0"/>
              <a:t>     and build capability to track them in real time. Instead of starting from scratch, they can utilize a </a:t>
            </a:r>
            <a:r>
              <a:rPr lang="en-US" b="1" dirty="0"/>
              <a:t>reference</a:t>
            </a:r>
          </a:p>
          <a:p>
            <a:r>
              <a:rPr lang="en-US" b="1" dirty="0"/>
              <a:t>    architecture</a:t>
            </a:r>
            <a:r>
              <a:rPr lang="en-US" dirty="0"/>
              <a:t> </a:t>
            </a:r>
            <a:r>
              <a:rPr lang="en-US" b="1" dirty="0"/>
              <a:t>composed of Linux Foundation platforms and tools </a:t>
            </a:r>
            <a:r>
              <a:rPr lang="en-US" dirty="0"/>
              <a:t>that already define common components such as :</a:t>
            </a:r>
          </a:p>
          <a:p>
            <a:endParaRPr lang="en-US" dirty="0"/>
          </a:p>
          <a:p>
            <a:endParaRPr lang="en-US" dirty="0"/>
          </a:p>
          <a:p>
            <a:endParaRPr lang="en-US" dirty="0"/>
          </a:p>
          <a:p>
            <a:endParaRPr lang="en-US" dirty="0"/>
          </a:p>
          <a:p>
            <a:endParaRPr lang="en-US" dirty="0"/>
          </a:p>
          <a:p>
            <a:pPr algn="l"/>
            <a:endParaRPr lang="en-US" sz="1000" b="0" i="0" dirty="0">
              <a:solidFill>
                <a:srgbClr val="222222"/>
              </a:solidFill>
              <a:effectLst/>
              <a:latin typeface="Arial" panose="020B0604020202020204" pitchFamily="34" charset="0"/>
            </a:endParaRPr>
          </a:p>
          <a:p>
            <a:pPr algn="l"/>
            <a:r>
              <a:rPr lang="en-US" b="1" i="0" dirty="0">
                <a:solidFill>
                  <a:srgbClr val="222222"/>
                </a:solidFill>
                <a:effectLst/>
              </a:rPr>
              <a:t>Everyone has a reference architecture on their laptops</a:t>
            </a:r>
            <a:r>
              <a:rPr lang="en-US" b="0" i="0" dirty="0">
                <a:solidFill>
                  <a:srgbClr val="222222"/>
                </a:solidFill>
                <a:effectLst/>
              </a:rPr>
              <a:t>. For example, many use Excel for spreadsheets, Word for word processing and </a:t>
            </a:r>
            <a:r>
              <a:rPr lang="en-US" b="0" i="0" dirty="0" err="1">
                <a:solidFill>
                  <a:srgbClr val="222222"/>
                </a:solidFill>
                <a:effectLst/>
              </a:rPr>
              <a:t>Powerpoint</a:t>
            </a:r>
            <a:r>
              <a:rPr lang="en-US" b="0" i="0" dirty="0">
                <a:solidFill>
                  <a:srgbClr val="222222"/>
                </a:solidFill>
                <a:effectLst/>
              </a:rPr>
              <a:t> graphics for presentations. There are other options for search word process etc. However, these are the tools you have selected. </a:t>
            </a:r>
            <a:r>
              <a:rPr lang="en-US" dirty="0">
                <a:solidFill>
                  <a:srgbClr val="222222"/>
                </a:solidFill>
              </a:rPr>
              <a:t>Project purpose is</a:t>
            </a:r>
            <a:r>
              <a:rPr lang="en-US" b="0" i="0" dirty="0">
                <a:solidFill>
                  <a:srgbClr val="222222"/>
                </a:solidFill>
                <a:effectLst/>
              </a:rPr>
              <a:t> to be a reference architecture for corporations using blockchain technology</a:t>
            </a:r>
            <a:r>
              <a:rPr lang="en-US" dirty="0">
                <a:solidFill>
                  <a:srgbClr val="222222"/>
                </a:solidFill>
              </a:rPr>
              <a:t> for  GHG accounting. </a:t>
            </a:r>
            <a:r>
              <a:rPr lang="en-US" b="0" i="0" dirty="0">
                <a:solidFill>
                  <a:srgbClr val="172B4D"/>
                </a:solidFill>
                <a:effectLst/>
                <a:latin typeface="-apple-system"/>
              </a:rPr>
              <a:t>Businesses and organizations take action on climate change when the process is easier to conduct and less costly.</a:t>
            </a:r>
          </a:p>
          <a:p>
            <a:pPr algn="l"/>
            <a:r>
              <a:rPr lang="en-US" dirty="0">
                <a:solidFill>
                  <a:srgbClr val="FF0000"/>
                </a:solidFill>
                <a:latin typeface="-apple-system"/>
              </a:rPr>
              <a:t>The objective for this project is to advertise the advantages of using open source software, specifically a portfolio of LFDT platforms and tools, for supply chain decarbonization.</a:t>
            </a:r>
            <a:endParaRPr lang="en-US" dirty="0"/>
          </a:p>
        </p:txBody>
      </p:sp>
      <p:sp>
        <p:nvSpPr>
          <p:cNvPr id="4" name="TextBox 3">
            <a:extLst>
              <a:ext uri="{FF2B5EF4-FFF2-40B4-BE49-F238E27FC236}">
                <a16:creationId xmlns:a16="http://schemas.microsoft.com/office/drawing/2014/main" id="{66645AE3-D809-804E-E82A-57BA9064F7CE}"/>
              </a:ext>
            </a:extLst>
          </p:cNvPr>
          <p:cNvSpPr txBox="1"/>
          <p:nvPr/>
        </p:nvSpPr>
        <p:spPr>
          <a:xfrm>
            <a:off x="930165" y="2988408"/>
            <a:ext cx="82138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 A blockchain implementation - </a:t>
            </a:r>
            <a:r>
              <a:rPr lang="en-US" b="1" dirty="0">
                <a:solidFill>
                  <a:srgbClr val="008080"/>
                </a:solidFill>
              </a:rPr>
              <a:t>Fabric, </a:t>
            </a:r>
            <a:r>
              <a:rPr lang="en-US" b="1" dirty="0" err="1">
                <a:solidFill>
                  <a:srgbClr val="008080"/>
                </a:solidFill>
              </a:rPr>
              <a:t>Besu</a:t>
            </a:r>
            <a:r>
              <a:rPr lang="en-US" b="1" dirty="0">
                <a:solidFill>
                  <a:srgbClr val="008080"/>
                </a:solidFill>
              </a:rPr>
              <a:t>, Iroha</a:t>
            </a:r>
          </a:p>
          <a:p>
            <a:pPr marL="285750" indent="-285750">
              <a:buFont typeface="Arial" panose="020B0604020202020204" pitchFamily="34" charset="0"/>
              <a:buChar char="•"/>
            </a:pPr>
            <a:r>
              <a:rPr lang="en-US" dirty="0"/>
              <a:t> Blockchain and data security - </a:t>
            </a:r>
            <a:r>
              <a:rPr lang="en-US" b="1" dirty="0">
                <a:solidFill>
                  <a:schemeClr val="accent1">
                    <a:lumMod val="50000"/>
                  </a:schemeClr>
                </a:solidFill>
              </a:rPr>
              <a:t>Aries</a:t>
            </a:r>
          </a:p>
          <a:p>
            <a:pPr marL="285750" indent="-285750">
              <a:buFont typeface="Arial" panose="020B0604020202020204" pitchFamily="34" charset="0"/>
              <a:buChar char="•"/>
            </a:pPr>
            <a:r>
              <a:rPr lang="en-US" dirty="0"/>
              <a:t> A data transfer (I/O) gateway integration - </a:t>
            </a:r>
            <a:r>
              <a:rPr lang="en-US" b="1" dirty="0">
                <a:solidFill>
                  <a:srgbClr val="008080"/>
                </a:solidFill>
              </a:rPr>
              <a:t>Fabric</a:t>
            </a:r>
          </a:p>
          <a:p>
            <a:pPr marL="285750" indent="-285750">
              <a:buFont typeface="Arial" panose="020B0604020202020204" pitchFamily="34" charset="0"/>
              <a:buChar char="•"/>
            </a:pPr>
            <a:r>
              <a:rPr lang="en-US" dirty="0"/>
              <a:t> A user authentication service - </a:t>
            </a:r>
            <a:r>
              <a:rPr lang="en-US" b="1" dirty="0">
                <a:solidFill>
                  <a:srgbClr val="008080"/>
                </a:solidFill>
              </a:rPr>
              <a:t>Indy</a:t>
            </a:r>
          </a:p>
        </p:txBody>
      </p:sp>
      <p:cxnSp>
        <p:nvCxnSpPr>
          <p:cNvPr id="7" name="Straight Connector 6">
            <a:extLst>
              <a:ext uri="{FF2B5EF4-FFF2-40B4-BE49-F238E27FC236}">
                <a16:creationId xmlns:a16="http://schemas.microsoft.com/office/drawing/2014/main" id="{8843E230-E4C7-774C-ACBE-99E9989C13EA}"/>
              </a:ext>
            </a:extLst>
          </p:cNvPr>
          <p:cNvCxnSpPr>
            <a:cxnSpLocks/>
          </p:cNvCxnSpPr>
          <p:nvPr/>
        </p:nvCxnSpPr>
        <p:spPr>
          <a:xfrm>
            <a:off x="1923285" y="1550132"/>
            <a:ext cx="772273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4B58A8-9072-B5D5-332F-E9770E053C16}"/>
              </a:ext>
            </a:extLst>
          </p:cNvPr>
          <p:cNvCxnSpPr>
            <a:cxnSpLocks/>
          </p:cNvCxnSpPr>
          <p:nvPr/>
        </p:nvCxnSpPr>
        <p:spPr>
          <a:xfrm>
            <a:off x="1920240" y="4259451"/>
            <a:ext cx="7722739"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4DD1D5-F96E-6A6A-C6BD-45EF470ECFB3}"/>
              </a:ext>
            </a:extLst>
          </p:cNvPr>
          <p:cNvSpPr txBox="1"/>
          <p:nvPr/>
        </p:nvSpPr>
        <p:spPr>
          <a:xfrm>
            <a:off x="2635618" y="30698"/>
            <a:ext cx="6293224" cy="523220"/>
          </a:xfrm>
          <a:prstGeom prst="rect">
            <a:avLst/>
          </a:prstGeom>
          <a:noFill/>
        </p:spPr>
        <p:txBody>
          <a:bodyPr wrap="square" rtlCol="0">
            <a:spAutoFit/>
          </a:bodyPr>
          <a:lstStyle/>
          <a:p>
            <a:pPr algn="ctr"/>
            <a:r>
              <a:rPr lang="en-US" sz="2800" u="sng" dirty="0">
                <a:solidFill>
                  <a:schemeClr val="tx2">
                    <a:lumMod val="75000"/>
                    <a:lumOff val="25000"/>
                  </a:schemeClr>
                </a:solidFill>
              </a:rPr>
              <a:t>What is a Reference Architecture</a:t>
            </a:r>
          </a:p>
        </p:txBody>
      </p:sp>
      <p:sp>
        <p:nvSpPr>
          <p:cNvPr id="3" name="Rectangle 2">
            <a:extLst>
              <a:ext uri="{FF2B5EF4-FFF2-40B4-BE49-F238E27FC236}">
                <a16:creationId xmlns:a16="http://schemas.microsoft.com/office/drawing/2014/main" id="{2A28F4DC-A4B5-226F-AF56-527B447EFA26}"/>
              </a:ext>
            </a:extLst>
          </p:cNvPr>
          <p:cNvSpPr/>
          <p:nvPr/>
        </p:nvSpPr>
        <p:spPr>
          <a:xfrm>
            <a:off x="11849589" y="8484"/>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Tree>
    <p:extLst>
      <p:ext uri="{BB962C8B-B14F-4D97-AF65-F5344CB8AC3E}">
        <p14:creationId xmlns:p14="http://schemas.microsoft.com/office/powerpoint/2010/main" val="1638758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CA73251-CFEE-BD6A-1A09-1B1BACF98EAF}"/>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(1 of 3)</a:t>
            </a:r>
          </a:p>
        </p:txBody>
      </p:sp>
      <p:sp>
        <p:nvSpPr>
          <p:cNvPr id="2" name="TextBox 9">
            <a:extLst>
              <a:ext uri="{FF2B5EF4-FFF2-40B4-BE49-F238E27FC236}">
                <a16:creationId xmlns:a16="http://schemas.microsoft.com/office/drawing/2014/main" id="{45A103E7-FD0A-2CE2-0458-D8700D9B0E51}"/>
              </a:ext>
            </a:extLst>
          </p:cNvPr>
          <p:cNvSpPr txBox="1"/>
          <p:nvPr/>
        </p:nvSpPr>
        <p:spPr>
          <a:xfrm>
            <a:off x="315244" y="782122"/>
            <a:ext cx="11561511" cy="529375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1D35"/>
                </a:solidFill>
                <a:latin typeface="Google Sans"/>
              </a:rPr>
              <a:t>A digital twin will typically have to interact with a combination of climate/environmental accounting protocols, standards, and methodologies. To facilitate consistent data handling and accounting across these different protocols, standards and methodologies, the digital twin can utilize the AIA Ontology developed by LFDT’s Climate Action and Accounting SIG “Standards Working Group”.    </a:t>
            </a:r>
          </a:p>
          <a:p>
            <a:endParaRPr lang="en-US" dirty="0">
              <a:solidFill>
                <a:srgbClr val="001D35"/>
              </a:solidFill>
              <a:latin typeface="Google Sans"/>
            </a:endParaRPr>
          </a:p>
          <a:p>
            <a:pPr algn="l">
              <a:spcBef>
                <a:spcPts val="750"/>
              </a:spcBef>
            </a:pPr>
            <a:r>
              <a:rPr lang="en-US" sz="1600" b="0" i="0" dirty="0">
                <a:solidFill>
                  <a:srgbClr val="172B4D"/>
                </a:solidFill>
                <a:effectLst/>
                <a:latin typeface="ui-sans-serif"/>
              </a:rPr>
              <a:t>Several </a:t>
            </a:r>
            <a:r>
              <a:rPr lang="en-US" sz="1600" dirty="0">
                <a:solidFill>
                  <a:srgbClr val="172B4D"/>
                </a:solidFill>
                <a:latin typeface="ui-sans-serif"/>
              </a:rPr>
              <a:t>types of protocols, standards and methodologies are used in the environmental impact / GHG accounting space:</a:t>
            </a:r>
          </a:p>
          <a:p>
            <a:pPr algn="l">
              <a:spcBef>
                <a:spcPts val="750"/>
              </a:spcBef>
            </a:pPr>
            <a:r>
              <a:rPr lang="en-US" sz="1600" b="0" i="0" dirty="0">
                <a:solidFill>
                  <a:srgbClr val="172B4D"/>
                </a:solidFill>
                <a:effectLst/>
                <a:latin typeface="ui-sans-serif"/>
              </a:rPr>
              <a:t>1. </a:t>
            </a:r>
            <a:r>
              <a:rPr lang="en-US" sz="1600" b="0" i="1" dirty="0">
                <a:solidFill>
                  <a:srgbClr val="172B4D"/>
                </a:solidFill>
                <a:effectLst/>
                <a:latin typeface="ui-sans-serif"/>
              </a:rPr>
              <a:t>Measurement collection standards</a:t>
            </a:r>
            <a:r>
              <a:rPr lang="en-US" sz="1600" b="0" i="0" dirty="0">
                <a:solidFill>
                  <a:srgbClr val="172B4D"/>
                </a:solidFill>
                <a:effectLst/>
                <a:latin typeface="ui-sans-serif"/>
              </a:rPr>
              <a:t>: These are standards for measuring aspects of activities and processes</a:t>
            </a:r>
            <a:r>
              <a:rPr lang="en-US" sz="1600" dirty="0">
                <a:solidFill>
                  <a:srgbClr val="172B4D"/>
                </a:solidFill>
                <a:latin typeface="ui-sans-serif"/>
              </a:rPr>
              <a:t>. </a:t>
            </a:r>
            <a:r>
              <a:rPr lang="en-US" sz="1600" b="0" i="0" dirty="0">
                <a:solidFill>
                  <a:srgbClr val="172B4D"/>
                </a:solidFill>
                <a:effectLst/>
                <a:latin typeface="ui-sans-serif"/>
              </a:rPr>
              <a:t>They focus on how the measurements are made, and concern things like the calibration and correct use of instruments. Application of these standards produce valid and trustworthy measurement data.</a:t>
            </a:r>
          </a:p>
          <a:p>
            <a:pPr algn="l">
              <a:spcBef>
                <a:spcPts val="750"/>
              </a:spcBef>
              <a:buFont typeface="+mj-lt"/>
              <a:buAutoNum type="arabicPeriod"/>
            </a:pPr>
            <a:r>
              <a:rPr lang="en-US" sz="1600" b="0" i="0" dirty="0">
                <a:solidFill>
                  <a:srgbClr val="172B4D"/>
                </a:solidFill>
                <a:effectLst/>
                <a:latin typeface="ui-sans-serif"/>
              </a:rPr>
              <a:t> </a:t>
            </a:r>
            <a:r>
              <a:rPr lang="en-US" sz="1600" b="0" i="1" dirty="0">
                <a:solidFill>
                  <a:srgbClr val="172B4D"/>
                </a:solidFill>
                <a:effectLst/>
                <a:latin typeface="ui-sans-serif"/>
              </a:rPr>
              <a:t>Calculation methodologies</a:t>
            </a:r>
            <a:r>
              <a:rPr lang="en-US" sz="1600" b="0" i="0" dirty="0">
                <a:solidFill>
                  <a:srgbClr val="172B4D"/>
                </a:solidFill>
                <a:effectLst/>
                <a:latin typeface="ui-sans-serif"/>
              </a:rPr>
              <a:t> and </a:t>
            </a:r>
            <a:r>
              <a:rPr lang="en-US" sz="1600" b="0" i="1" dirty="0">
                <a:solidFill>
                  <a:srgbClr val="172B4D"/>
                </a:solidFill>
                <a:effectLst/>
                <a:latin typeface="ui-sans-serif"/>
              </a:rPr>
              <a:t>data processing standards</a:t>
            </a:r>
            <a:r>
              <a:rPr lang="en-US" sz="1600" b="0" i="0" dirty="0">
                <a:solidFill>
                  <a:srgbClr val="172B4D"/>
                </a:solidFill>
                <a:effectLst/>
                <a:latin typeface="ui-sans-serif"/>
              </a:rPr>
              <a:t>: These are guidelines and standards for the transformation, evaluation and aggregation of data and metadata. Their application produces indicators, metrics and indices with well-defined meanings.</a:t>
            </a:r>
          </a:p>
          <a:p>
            <a:pPr algn="l">
              <a:spcBef>
                <a:spcPts val="750"/>
              </a:spcBef>
              <a:buFont typeface="+mj-lt"/>
              <a:buAutoNum type="arabicPeriod"/>
            </a:pPr>
            <a:r>
              <a:rPr lang="en-US" sz="1600" b="0" i="0" dirty="0">
                <a:solidFill>
                  <a:srgbClr val="172B4D"/>
                </a:solidFill>
                <a:effectLst/>
                <a:latin typeface="ui-sans-serif"/>
              </a:rPr>
              <a:t> </a:t>
            </a:r>
            <a:r>
              <a:rPr lang="en-US" sz="1600" b="0" i="1" dirty="0">
                <a:solidFill>
                  <a:srgbClr val="172B4D"/>
                </a:solidFill>
                <a:effectLst/>
                <a:latin typeface="ui-sans-serif"/>
              </a:rPr>
              <a:t>Reporting standards</a:t>
            </a:r>
            <a:r>
              <a:rPr lang="en-US" sz="1600" b="0" i="0" dirty="0">
                <a:solidFill>
                  <a:srgbClr val="172B4D"/>
                </a:solidFill>
                <a:effectLst/>
                <a:latin typeface="ui-sans-serif"/>
              </a:rPr>
              <a:t>: These concern how claims or assertions about entities or activities, such as a report on the yearly emissions of a company, are made. Application of these standards yield reports of a targeted degree of depth, completeness, clarity and transparency. </a:t>
            </a:r>
          </a:p>
          <a:p>
            <a:pPr algn="l">
              <a:spcBef>
                <a:spcPts val="750"/>
              </a:spcBef>
              <a:buFont typeface="+mj-lt"/>
              <a:buAutoNum type="arabicPeriod"/>
            </a:pPr>
            <a:r>
              <a:rPr lang="en-US" sz="1600" dirty="0">
                <a:solidFill>
                  <a:srgbClr val="172B4D"/>
                </a:solidFill>
                <a:latin typeface="ui-sans-serif"/>
              </a:rPr>
              <a:t> </a:t>
            </a:r>
            <a:r>
              <a:rPr lang="en-US" sz="1600" i="1" dirty="0">
                <a:solidFill>
                  <a:srgbClr val="172B4D"/>
                </a:solidFill>
                <a:latin typeface="ui-sans-serif"/>
              </a:rPr>
              <a:t>Verification standards</a:t>
            </a:r>
            <a:r>
              <a:rPr lang="en-US" sz="1600" dirty="0">
                <a:solidFill>
                  <a:srgbClr val="172B4D"/>
                </a:solidFill>
                <a:latin typeface="ui-sans-serif"/>
              </a:rPr>
              <a:t> or </a:t>
            </a:r>
            <a:r>
              <a:rPr lang="en-US" sz="1600" i="1" dirty="0">
                <a:solidFill>
                  <a:srgbClr val="172B4D"/>
                </a:solidFill>
                <a:latin typeface="ui-sans-serif"/>
              </a:rPr>
              <a:t>verification protocols</a:t>
            </a:r>
            <a:r>
              <a:rPr lang="en-US" sz="1600" dirty="0">
                <a:solidFill>
                  <a:srgbClr val="172B4D"/>
                </a:solidFill>
                <a:latin typeface="ui-sans-serif"/>
              </a:rPr>
              <a:t>: </a:t>
            </a:r>
            <a:r>
              <a:rPr lang="en-US" sz="1600" b="0" i="0" dirty="0">
                <a:solidFill>
                  <a:srgbClr val="172B4D"/>
                </a:solidFill>
                <a:effectLst/>
                <a:latin typeface="ui-sans-serif"/>
              </a:rPr>
              <a:t>These concern the process of verifying a claim made by another entity regarding their compliance with some other standard. Their application produce certifications or assurance.</a:t>
            </a:r>
            <a:endParaRPr lang="en-US" sz="1600" b="0" i="0" dirty="0">
              <a:solidFill>
                <a:srgbClr val="001D35"/>
              </a:solidFill>
              <a:effectLst/>
              <a:latin typeface="Google Sans"/>
            </a:endParaRPr>
          </a:p>
          <a:p>
            <a:pPr algn="l">
              <a:spcBef>
                <a:spcPts val="750"/>
              </a:spcBef>
            </a:pPr>
            <a:r>
              <a:rPr lang="en-US" sz="1600" dirty="0">
                <a:solidFill>
                  <a:srgbClr val="001D35"/>
                </a:solidFill>
                <a:latin typeface="Google Sans"/>
              </a:rPr>
              <a:t>Protocols, standards and methodologies are created by many different organizations and regulatory bodies. These entities have different priorities and concerns, and often use different terms for the same things. The purpose of the AIA Ontology is to enable data and accounting systems to translate between and aggregate across these different focus areas and terminologies.</a:t>
            </a:r>
            <a:endParaRPr lang="en-US" sz="1600" b="0" i="0" dirty="0">
              <a:solidFill>
                <a:srgbClr val="172B4D"/>
              </a:solidFill>
              <a:effectLst/>
              <a:latin typeface="ui-sans-serif"/>
            </a:endParaRPr>
          </a:p>
        </p:txBody>
      </p:sp>
      <p:sp>
        <p:nvSpPr>
          <p:cNvPr id="4" name="Rectangle 3">
            <a:extLst>
              <a:ext uri="{FF2B5EF4-FFF2-40B4-BE49-F238E27FC236}">
                <a16:creationId xmlns:a16="http://schemas.microsoft.com/office/drawing/2014/main" id="{AEBFAB7B-F689-1C72-0D56-CD782D093A1F}"/>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AIA stands for “Anthropogenic Impact Accounting”</a:t>
            </a:r>
          </a:p>
        </p:txBody>
      </p:sp>
      <p:cxnSp>
        <p:nvCxnSpPr>
          <p:cNvPr id="5" name="Straight Connector 4">
            <a:extLst>
              <a:ext uri="{FF2B5EF4-FFF2-40B4-BE49-F238E27FC236}">
                <a16:creationId xmlns:a16="http://schemas.microsoft.com/office/drawing/2014/main" id="{3E8E5FDC-EAF0-88F4-1705-996E3B31CF4B}"/>
              </a:ext>
            </a:extLst>
          </p:cNvPr>
          <p:cNvCxnSpPr/>
          <p:nvPr/>
        </p:nvCxnSpPr>
        <p:spPr>
          <a:xfrm>
            <a:off x="416766" y="2100069"/>
            <a:ext cx="52539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33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BDE62-8529-1E09-C239-68D801B97C0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46D0B12-AB9E-0E84-3BBF-978F763A87EF}"/>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811FDEE2-66A2-F350-CA6D-A7C6539F0809}"/>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 Data Sets   (2 of 3)</a:t>
            </a:r>
          </a:p>
        </p:txBody>
      </p:sp>
      <p:sp>
        <p:nvSpPr>
          <p:cNvPr id="10" name="TextBox 9">
            <a:extLst>
              <a:ext uri="{FF2B5EF4-FFF2-40B4-BE49-F238E27FC236}">
                <a16:creationId xmlns:a16="http://schemas.microsoft.com/office/drawing/2014/main" id="{99BB6272-B66D-50E4-48C7-43E814F6B133}"/>
              </a:ext>
            </a:extLst>
          </p:cNvPr>
          <p:cNvSpPr txBox="1"/>
          <p:nvPr/>
        </p:nvSpPr>
        <p:spPr>
          <a:xfrm>
            <a:off x="59246" y="741849"/>
            <a:ext cx="11638875" cy="646331"/>
          </a:xfrm>
          <a:prstGeom prst="rect">
            <a:avLst/>
          </a:prstGeom>
          <a:noFill/>
        </p:spPr>
        <p:txBody>
          <a:bodyPr wrap="square">
            <a:spAutoFit/>
          </a:bodyPr>
          <a:lstStyle/>
          <a:p>
            <a:r>
              <a:rPr lang="en-US" b="0" i="0" dirty="0">
                <a:solidFill>
                  <a:srgbClr val="001D35"/>
                </a:solidFill>
                <a:effectLst/>
                <a:latin typeface="Google Sans"/>
              </a:rPr>
              <a:t>Utilizing the aforementioned Standards WG </a:t>
            </a:r>
            <a:r>
              <a:rPr lang="en-US" dirty="0">
                <a:solidFill>
                  <a:srgbClr val="001D35"/>
                </a:solidFill>
                <a:latin typeface="Google Sans"/>
              </a:rPr>
              <a:t>data ontology as a model, a knowledge graph for the digital twin has been produced. </a:t>
            </a:r>
            <a:endParaRPr lang="en-US" b="0" i="0" dirty="0">
              <a:solidFill>
                <a:srgbClr val="001D35"/>
              </a:solidFill>
              <a:effectLst/>
              <a:latin typeface="Google Sans"/>
            </a:endParaRPr>
          </a:p>
        </p:txBody>
      </p:sp>
      <p:pic>
        <p:nvPicPr>
          <p:cNvPr id="1026" name="Picture 2">
            <a:extLst>
              <a:ext uri="{FF2B5EF4-FFF2-40B4-BE49-F238E27FC236}">
                <a16:creationId xmlns:a16="http://schemas.microsoft.com/office/drawing/2014/main" id="{EE8ECD01-4D44-D984-C172-4A89F944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 y="1467321"/>
            <a:ext cx="5124009" cy="5323321"/>
          </a:xfrm>
          <a:prstGeom prst="rect">
            <a:avLst/>
          </a:prstGeom>
          <a:noFill/>
          <a:ln>
            <a:noFill/>
          </a:ln>
        </p:spPr>
      </p:pic>
      <p:grpSp>
        <p:nvGrpSpPr>
          <p:cNvPr id="5" name="Group 4">
            <a:extLst>
              <a:ext uri="{FF2B5EF4-FFF2-40B4-BE49-F238E27FC236}">
                <a16:creationId xmlns:a16="http://schemas.microsoft.com/office/drawing/2014/main" id="{4B88011D-E700-BD41-A6DC-69011B01E4E4}"/>
              </a:ext>
            </a:extLst>
          </p:cNvPr>
          <p:cNvGrpSpPr/>
          <p:nvPr/>
        </p:nvGrpSpPr>
        <p:grpSpPr>
          <a:xfrm>
            <a:off x="6861405" y="1337379"/>
            <a:ext cx="5046116" cy="5384463"/>
            <a:chOff x="3671164" y="632061"/>
            <a:chExt cx="5110831" cy="5700514"/>
          </a:xfrm>
        </p:grpSpPr>
        <p:cxnSp>
          <p:nvCxnSpPr>
            <p:cNvPr id="6" name="Straight Connector 5">
              <a:extLst>
                <a:ext uri="{FF2B5EF4-FFF2-40B4-BE49-F238E27FC236}">
                  <a16:creationId xmlns:a16="http://schemas.microsoft.com/office/drawing/2014/main" id="{D1C116DB-94E6-C2CC-D3EC-6F08B070DDC6}"/>
                </a:ext>
              </a:extLst>
            </p:cNvPr>
            <p:cNvCxnSpPr>
              <a:cxnSpLocks/>
            </p:cNvCxnSpPr>
            <p:nvPr/>
          </p:nvCxnSpPr>
          <p:spPr>
            <a:xfrm flipH="1">
              <a:off x="5467009" y="4639056"/>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BEA1F3C-9846-17A0-6057-5350F631862C}"/>
                </a:ext>
              </a:extLst>
            </p:cNvPr>
            <p:cNvCxnSpPr>
              <a:cxnSpLocks/>
            </p:cNvCxnSpPr>
            <p:nvPr/>
          </p:nvCxnSpPr>
          <p:spPr>
            <a:xfrm>
              <a:off x="5452494" y="769312"/>
              <a:ext cx="26618" cy="543411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E6768DA-0462-E447-D556-1679C3E7F13C}"/>
                </a:ext>
              </a:extLst>
            </p:cNvPr>
            <p:cNvSpPr/>
            <p:nvPr/>
          </p:nvSpPr>
          <p:spPr>
            <a:xfrm>
              <a:off x="5787232" y="63206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process (supply chain)</a:t>
              </a:r>
            </a:p>
          </p:txBody>
        </p:sp>
        <p:cxnSp>
          <p:nvCxnSpPr>
            <p:cNvPr id="13" name="Connector: Curved 12">
              <a:extLst>
                <a:ext uri="{FF2B5EF4-FFF2-40B4-BE49-F238E27FC236}">
                  <a16:creationId xmlns:a16="http://schemas.microsoft.com/office/drawing/2014/main" id="{13145A1B-7EB8-B833-09F7-1EBFD5D57388}"/>
                </a:ext>
              </a:extLst>
            </p:cNvPr>
            <p:cNvCxnSpPr>
              <a:cxnSpLocks/>
              <a:stCxn id="12" idx="3"/>
              <a:endCxn id="18" idx="3"/>
            </p:cNvCxnSpPr>
            <p:nvPr/>
          </p:nvCxnSpPr>
          <p:spPr>
            <a:xfrm>
              <a:off x="7240436" y="755172"/>
              <a:ext cx="12700" cy="577560"/>
            </a:xfrm>
            <a:prstGeom prst="curvedConnector3">
              <a:avLst>
                <a:gd name="adj1" fmla="val 1800000"/>
              </a:avLst>
            </a:prstGeom>
            <a:ln w="12700">
              <a:solidFill>
                <a:srgbClr val="00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CD0ADF-F8E8-281D-6AA7-36FB081E403D}"/>
                </a:ext>
              </a:extLst>
            </p:cNvPr>
            <p:cNvSpPr txBox="1"/>
            <p:nvPr/>
          </p:nvSpPr>
          <p:spPr>
            <a:xfrm>
              <a:off x="7213268" y="890413"/>
              <a:ext cx="497434" cy="215444"/>
            </a:xfrm>
            <a:prstGeom prst="rect">
              <a:avLst/>
            </a:prstGeom>
            <a:noFill/>
          </p:spPr>
          <p:txBody>
            <a:bodyPr wrap="square" rtlCol="0">
              <a:spAutoFit/>
            </a:bodyPr>
            <a:lstStyle/>
            <a:p>
              <a:pPr algn="ctr"/>
              <a:r>
                <a:rPr lang="en-US" sz="800" dirty="0">
                  <a:highlight>
                    <a:srgbClr val="FFFFCC"/>
                  </a:highlight>
                </a:rPr>
                <a:t>has</a:t>
              </a:r>
            </a:p>
          </p:txBody>
        </p:sp>
        <p:sp>
          <p:nvSpPr>
            <p:cNvPr id="18" name="Rectangle: Rounded Corners 17">
              <a:extLst>
                <a:ext uri="{FF2B5EF4-FFF2-40B4-BE49-F238E27FC236}">
                  <a16:creationId xmlns:a16="http://schemas.microsoft.com/office/drawing/2014/main" id="{2C85C86E-710C-8607-088F-FCB85208E92C}"/>
                </a:ext>
              </a:extLst>
            </p:cNvPr>
            <p:cNvSpPr/>
            <p:nvPr/>
          </p:nvSpPr>
          <p:spPr>
            <a:xfrm>
              <a:off x="5787232" y="120962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activity (segments)</a:t>
              </a:r>
            </a:p>
          </p:txBody>
        </p:sp>
        <p:sp>
          <p:nvSpPr>
            <p:cNvPr id="19" name="Rectangle: Rounded Corners 18">
              <a:extLst>
                <a:ext uri="{FF2B5EF4-FFF2-40B4-BE49-F238E27FC236}">
                  <a16:creationId xmlns:a16="http://schemas.microsoft.com/office/drawing/2014/main" id="{9170CB08-96C0-205C-4753-E95C3044EF9E}"/>
                </a:ext>
              </a:extLst>
            </p:cNvPr>
            <p:cNvSpPr/>
            <p:nvPr/>
          </p:nvSpPr>
          <p:spPr>
            <a:xfrm>
              <a:off x="5787232" y="2863539"/>
              <a:ext cx="142613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baseline (state)</a:t>
              </a:r>
            </a:p>
          </p:txBody>
        </p:sp>
        <p:sp>
          <p:nvSpPr>
            <p:cNvPr id="21" name="Rectangle: Rounded Corners 20">
              <a:extLst>
                <a:ext uri="{FF2B5EF4-FFF2-40B4-BE49-F238E27FC236}">
                  <a16:creationId xmlns:a16="http://schemas.microsoft.com/office/drawing/2014/main" id="{354A46F2-2DEF-4E9D-EA7C-F3A01DF47BAE}"/>
                </a:ext>
              </a:extLst>
            </p:cNvPr>
            <p:cNvSpPr/>
            <p:nvPr/>
          </p:nvSpPr>
          <p:spPr>
            <a:xfrm>
              <a:off x="5787231" y="3989917"/>
              <a:ext cx="1426037"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event</a:t>
              </a:r>
            </a:p>
          </p:txBody>
        </p:sp>
        <p:sp>
          <p:nvSpPr>
            <p:cNvPr id="22" name="Rectangle: Rounded Corners 21">
              <a:extLst>
                <a:ext uri="{FF2B5EF4-FFF2-40B4-BE49-F238E27FC236}">
                  <a16:creationId xmlns:a16="http://schemas.microsoft.com/office/drawing/2014/main" id="{9BD9EC96-3B11-CBA5-6BF1-89CD138109FA}"/>
                </a:ext>
              </a:extLst>
            </p:cNvPr>
            <p:cNvSpPr/>
            <p:nvPr/>
          </p:nvSpPr>
          <p:spPr>
            <a:xfrm>
              <a:off x="5787232" y="2309908"/>
              <a:ext cx="1440408"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claim</a:t>
              </a:r>
            </a:p>
          </p:txBody>
        </p:sp>
        <p:sp>
          <p:nvSpPr>
            <p:cNvPr id="23" name="Rectangle: Rounded Corners 22">
              <a:extLst>
                <a:ext uri="{FF2B5EF4-FFF2-40B4-BE49-F238E27FC236}">
                  <a16:creationId xmlns:a16="http://schemas.microsoft.com/office/drawing/2014/main" id="{52B2B40A-B47D-AEAE-2073-1BC359914171}"/>
                </a:ext>
              </a:extLst>
            </p:cNvPr>
            <p:cNvSpPr/>
            <p:nvPr/>
          </p:nvSpPr>
          <p:spPr>
            <a:xfrm>
              <a:off x="5787231" y="3445429"/>
              <a:ext cx="1426131"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environment</a:t>
              </a:r>
            </a:p>
          </p:txBody>
        </p:sp>
        <p:sp>
          <p:nvSpPr>
            <p:cNvPr id="24" name="Rectangle: Rounded Corners 23">
              <a:extLst>
                <a:ext uri="{FF2B5EF4-FFF2-40B4-BE49-F238E27FC236}">
                  <a16:creationId xmlns:a16="http://schemas.microsoft.com/office/drawing/2014/main" id="{FB8AADB2-1292-DF0D-B8C9-3E5BF70A3261}"/>
                </a:ext>
              </a:extLst>
            </p:cNvPr>
            <p:cNvSpPr/>
            <p:nvPr/>
          </p:nvSpPr>
          <p:spPr>
            <a:xfrm>
              <a:off x="5787232" y="558180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parameter</a:t>
              </a:r>
            </a:p>
          </p:txBody>
        </p:sp>
        <p:sp>
          <p:nvSpPr>
            <p:cNvPr id="25" name="Rectangle: Rounded Corners 24">
              <a:extLst>
                <a:ext uri="{FF2B5EF4-FFF2-40B4-BE49-F238E27FC236}">
                  <a16:creationId xmlns:a16="http://schemas.microsoft.com/office/drawing/2014/main" id="{08236656-D886-816C-9FCA-C432B3C66A1E}"/>
                </a:ext>
              </a:extLst>
            </p:cNvPr>
            <p:cNvSpPr/>
            <p:nvPr/>
          </p:nvSpPr>
          <p:spPr>
            <a:xfrm>
              <a:off x="5787232" y="503316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instrument</a:t>
              </a:r>
            </a:p>
          </p:txBody>
        </p:sp>
        <p:sp>
          <p:nvSpPr>
            <p:cNvPr id="26" name="TextBox 25">
              <a:extLst>
                <a:ext uri="{FF2B5EF4-FFF2-40B4-BE49-F238E27FC236}">
                  <a16:creationId xmlns:a16="http://schemas.microsoft.com/office/drawing/2014/main" id="{9E74CC90-51F1-141F-04F4-15A8B831E158}"/>
                </a:ext>
              </a:extLst>
            </p:cNvPr>
            <p:cNvSpPr txBox="1"/>
            <p:nvPr/>
          </p:nvSpPr>
          <p:spPr>
            <a:xfrm>
              <a:off x="5333855" y="2097518"/>
              <a:ext cx="586435" cy="215444"/>
            </a:xfrm>
            <a:prstGeom prst="rect">
              <a:avLst/>
            </a:prstGeom>
            <a:noFill/>
          </p:spPr>
          <p:txBody>
            <a:bodyPr wrap="square" rtlCol="0">
              <a:spAutoFit/>
            </a:bodyPr>
            <a:lstStyle/>
            <a:p>
              <a:pPr algn="ctr"/>
              <a:r>
                <a:rPr lang="en-US" sz="800" dirty="0">
                  <a:highlight>
                    <a:srgbClr val="FFFFCC"/>
                  </a:highlight>
                </a:rPr>
                <a:t>makes</a:t>
              </a:r>
            </a:p>
          </p:txBody>
        </p:sp>
        <p:sp>
          <p:nvSpPr>
            <p:cNvPr id="28" name="Rectangle: Rounded Corners 27">
              <a:extLst>
                <a:ext uri="{FF2B5EF4-FFF2-40B4-BE49-F238E27FC236}">
                  <a16:creationId xmlns:a16="http://schemas.microsoft.com/office/drawing/2014/main" id="{20464862-B37F-D9D3-287C-73BBF9B5F153}"/>
                </a:ext>
              </a:extLst>
            </p:cNvPr>
            <p:cNvSpPr/>
            <p:nvPr/>
          </p:nvSpPr>
          <p:spPr>
            <a:xfrm>
              <a:off x="7824000" y="3977436"/>
              <a:ext cx="878574" cy="24622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activity</a:t>
              </a:r>
            </a:p>
          </p:txBody>
        </p:sp>
        <p:cxnSp>
          <p:nvCxnSpPr>
            <p:cNvPr id="29" name="Connector: Curved 28">
              <a:extLst>
                <a:ext uri="{FF2B5EF4-FFF2-40B4-BE49-F238E27FC236}">
                  <a16:creationId xmlns:a16="http://schemas.microsoft.com/office/drawing/2014/main" id="{F228F61D-374C-14F9-2D6D-8E052BA84BDA}"/>
                </a:ext>
              </a:extLst>
            </p:cNvPr>
            <p:cNvCxnSpPr>
              <a:cxnSpLocks/>
              <a:stCxn id="18" idx="3"/>
              <a:endCxn id="1049" idx="3"/>
            </p:cNvCxnSpPr>
            <p:nvPr/>
          </p:nvCxnSpPr>
          <p:spPr>
            <a:xfrm flipH="1">
              <a:off x="7227640" y="1332732"/>
              <a:ext cx="12796" cy="553687"/>
            </a:xfrm>
            <a:prstGeom prst="curvedConnector3">
              <a:avLst>
                <a:gd name="adj1" fmla="val -1786496"/>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4018BB1-603C-4B78-196D-9186F2EBA505}"/>
                </a:ext>
              </a:extLst>
            </p:cNvPr>
            <p:cNvSpPr txBox="1"/>
            <p:nvPr/>
          </p:nvSpPr>
          <p:spPr>
            <a:xfrm>
              <a:off x="3752787" y="1332731"/>
              <a:ext cx="1165479" cy="215444"/>
            </a:xfrm>
            <a:prstGeom prst="rect">
              <a:avLst/>
            </a:prstGeom>
            <a:noFill/>
          </p:spPr>
          <p:txBody>
            <a:bodyPr wrap="square" rtlCol="0">
              <a:spAutoFit/>
            </a:bodyPr>
            <a:lstStyle/>
            <a:p>
              <a:pPr algn="ctr"/>
              <a:r>
                <a:rPr lang="en-US" sz="800" dirty="0" err="1">
                  <a:highlight>
                    <a:srgbClr val="FFFFCC"/>
                  </a:highlight>
                </a:rPr>
                <a:t>hasAggregateBaseline</a:t>
              </a:r>
              <a:endParaRPr lang="en-US" sz="800" dirty="0">
                <a:highlight>
                  <a:srgbClr val="FFFFCC"/>
                </a:highlight>
              </a:endParaRPr>
            </a:p>
          </p:txBody>
        </p:sp>
        <p:sp>
          <p:nvSpPr>
            <p:cNvPr id="34" name="Rectangle: Rounded Corners 33">
              <a:extLst>
                <a:ext uri="{FF2B5EF4-FFF2-40B4-BE49-F238E27FC236}">
                  <a16:creationId xmlns:a16="http://schemas.microsoft.com/office/drawing/2014/main" id="{9BDB29D7-5132-0E4D-5B27-49843F2F09A1}"/>
                </a:ext>
              </a:extLst>
            </p:cNvPr>
            <p:cNvSpPr/>
            <p:nvPr/>
          </p:nvSpPr>
          <p:spPr>
            <a:xfrm>
              <a:off x="3671164" y="3403866"/>
              <a:ext cx="878574" cy="24622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thing</a:t>
              </a:r>
            </a:p>
          </p:txBody>
        </p:sp>
        <p:cxnSp>
          <p:nvCxnSpPr>
            <p:cNvPr id="36" name="Connector: Curved 35">
              <a:extLst>
                <a:ext uri="{FF2B5EF4-FFF2-40B4-BE49-F238E27FC236}">
                  <a16:creationId xmlns:a16="http://schemas.microsoft.com/office/drawing/2014/main" id="{AB94BE21-3D92-CC88-D599-FA13706AC6F9}"/>
                </a:ext>
              </a:extLst>
            </p:cNvPr>
            <p:cNvCxnSpPr>
              <a:cxnSpLocks/>
              <a:stCxn id="24" idx="3"/>
              <a:endCxn id="19" idx="3"/>
            </p:cNvCxnSpPr>
            <p:nvPr/>
          </p:nvCxnSpPr>
          <p:spPr>
            <a:xfrm flipV="1">
              <a:off x="7213174" y="2986650"/>
              <a:ext cx="190" cy="2718261"/>
            </a:xfrm>
            <a:prstGeom prst="curvedConnector3">
              <a:avLst>
                <a:gd name="adj1" fmla="val 26223684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0D66C7-201A-ACC5-B5CA-D0EBEA29C98F}"/>
                </a:ext>
              </a:extLst>
            </p:cNvPr>
            <p:cNvSpPr txBox="1"/>
            <p:nvPr/>
          </p:nvSpPr>
          <p:spPr>
            <a:xfrm>
              <a:off x="7177589" y="5241314"/>
              <a:ext cx="1198818" cy="215444"/>
            </a:xfrm>
            <a:prstGeom prst="rect">
              <a:avLst/>
            </a:prstGeom>
            <a:noFill/>
          </p:spPr>
          <p:txBody>
            <a:bodyPr wrap="square" rtlCol="0">
              <a:spAutoFit/>
            </a:bodyPr>
            <a:lstStyle/>
            <a:p>
              <a:pPr algn="ctr"/>
              <a:r>
                <a:rPr lang="en-US" sz="800" dirty="0" err="1">
                  <a:highlight>
                    <a:srgbClr val="FFFFCC"/>
                  </a:highlight>
                </a:rPr>
                <a:t>digitaltwinproduces</a:t>
              </a:r>
              <a:endParaRPr lang="en-US" sz="800" dirty="0">
                <a:highlight>
                  <a:srgbClr val="FFFFCC"/>
                </a:highlight>
              </a:endParaRPr>
            </a:p>
          </p:txBody>
        </p:sp>
        <p:cxnSp>
          <p:nvCxnSpPr>
            <p:cNvPr id="38" name="Connector: Curved 37">
              <a:extLst>
                <a:ext uri="{FF2B5EF4-FFF2-40B4-BE49-F238E27FC236}">
                  <a16:creationId xmlns:a16="http://schemas.microsoft.com/office/drawing/2014/main" id="{04979C0F-2E3A-5582-8DA5-ABD2DD0775AE}"/>
                </a:ext>
              </a:extLst>
            </p:cNvPr>
            <p:cNvCxnSpPr>
              <a:cxnSpLocks/>
              <a:stCxn id="18" idx="1"/>
              <a:endCxn id="19" idx="1"/>
            </p:cNvCxnSpPr>
            <p:nvPr/>
          </p:nvCxnSpPr>
          <p:spPr>
            <a:xfrm rot="10800000" flipV="1">
              <a:off x="5787232" y="1332732"/>
              <a:ext cx="12700" cy="1653918"/>
            </a:xfrm>
            <a:prstGeom prst="curvedConnector3">
              <a:avLst>
                <a:gd name="adj1" fmla="val 6120000"/>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47246D3E-AB9F-2681-42D2-4E12304DC713}"/>
                </a:ext>
              </a:extLst>
            </p:cNvPr>
            <p:cNvCxnSpPr>
              <a:cxnSpLocks/>
              <a:stCxn id="19" idx="1"/>
              <a:endCxn id="23" idx="1"/>
            </p:cNvCxnSpPr>
            <p:nvPr/>
          </p:nvCxnSpPr>
          <p:spPr>
            <a:xfrm rot="10800000" flipV="1">
              <a:off x="5787232" y="2986650"/>
              <a:ext cx="1" cy="581890"/>
            </a:xfrm>
            <a:prstGeom prst="curvedConnector3">
              <a:avLst>
                <a:gd name="adj1" fmla="val 228601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B03DD2-6F5D-281B-72D0-3CC6BB2D02A2}"/>
                </a:ext>
              </a:extLst>
            </p:cNvPr>
            <p:cNvSpPr txBox="1"/>
            <p:nvPr/>
          </p:nvSpPr>
          <p:spPr>
            <a:xfrm>
              <a:off x="3933724" y="4873218"/>
              <a:ext cx="1389696" cy="246221"/>
            </a:xfrm>
            <a:prstGeom prst="rect">
              <a:avLst/>
            </a:prstGeom>
            <a:noFill/>
          </p:spPr>
          <p:txBody>
            <a:bodyPr wrap="square" rtlCol="0">
              <a:spAutoFit/>
            </a:bodyPr>
            <a:lstStyle/>
            <a:p>
              <a:pPr algn="ctr"/>
              <a:r>
                <a:rPr lang="en-US" sz="1000" dirty="0" err="1">
                  <a:highlight>
                    <a:srgbClr val="FFFFCC"/>
                  </a:highlight>
                </a:rPr>
                <a:t>ismodelledtoNetZero</a:t>
              </a:r>
              <a:endParaRPr lang="en-US" sz="1000" dirty="0">
                <a:highlight>
                  <a:srgbClr val="FFFFCC"/>
                </a:highlight>
              </a:endParaRPr>
            </a:p>
          </p:txBody>
        </p:sp>
        <p:sp>
          <p:nvSpPr>
            <p:cNvPr id="41" name="Rectangle: Rounded Corners 40">
              <a:extLst>
                <a:ext uri="{FF2B5EF4-FFF2-40B4-BE49-F238E27FC236}">
                  <a16:creationId xmlns:a16="http://schemas.microsoft.com/office/drawing/2014/main" id="{BD9B1F29-7167-58DC-F3EB-671582D417BB}"/>
                </a:ext>
              </a:extLst>
            </p:cNvPr>
            <p:cNvSpPr/>
            <p:nvPr/>
          </p:nvSpPr>
          <p:spPr>
            <a:xfrm>
              <a:off x="5787138" y="4491451"/>
              <a:ext cx="1426036"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p:txBody>
        </p:sp>
        <p:sp>
          <p:nvSpPr>
            <p:cNvPr id="42" name="TextBox 41">
              <a:extLst>
                <a:ext uri="{FF2B5EF4-FFF2-40B4-BE49-F238E27FC236}">
                  <a16:creationId xmlns:a16="http://schemas.microsoft.com/office/drawing/2014/main" id="{89F0660B-8AF3-957A-B1ED-157ADDEBF584}"/>
                </a:ext>
              </a:extLst>
            </p:cNvPr>
            <p:cNvSpPr txBox="1"/>
            <p:nvPr/>
          </p:nvSpPr>
          <p:spPr>
            <a:xfrm>
              <a:off x="5395004" y="4782709"/>
              <a:ext cx="1536491" cy="246221"/>
            </a:xfrm>
            <a:prstGeom prst="rect">
              <a:avLst/>
            </a:prstGeom>
            <a:noFill/>
          </p:spPr>
          <p:txBody>
            <a:bodyPr wrap="square" rtlCol="0">
              <a:spAutoFit/>
            </a:bodyPr>
            <a:lstStyle/>
            <a:p>
              <a:pPr algn="ctr"/>
              <a:r>
                <a:rPr lang="en-US" sz="1000" dirty="0" err="1">
                  <a:highlight>
                    <a:srgbClr val="FFFFCC"/>
                  </a:highlight>
                </a:rPr>
                <a:t>hasMeasurementSystem</a:t>
              </a:r>
              <a:endParaRPr lang="en-US" sz="1000" dirty="0">
                <a:highlight>
                  <a:srgbClr val="FFFFCC"/>
                </a:highlight>
              </a:endParaRPr>
            </a:p>
          </p:txBody>
        </p:sp>
        <p:sp>
          <p:nvSpPr>
            <p:cNvPr id="43" name="TextBox 42">
              <a:extLst>
                <a:ext uri="{FF2B5EF4-FFF2-40B4-BE49-F238E27FC236}">
                  <a16:creationId xmlns:a16="http://schemas.microsoft.com/office/drawing/2014/main" id="{3A734A22-BE1B-5F74-904A-897C15881E8E}"/>
                </a:ext>
              </a:extLst>
            </p:cNvPr>
            <p:cNvSpPr txBox="1"/>
            <p:nvPr/>
          </p:nvSpPr>
          <p:spPr>
            <a:xfrm>
              <a:off x="5318129" y="4264105"/>
              <a:ext cx="727158" cy="215444"/>
            </a:xfrm>
            <a:prstGeom prst="rect">
              <a:avLst/>
            </a:prstGeom>
            <a:noFill/>
          </p:spPr>
          <p:txBody>
            <a:bodyPr wrap="square" rtlCol="0">
              <a:spAutoFit/>
            </a:bodyPr>
            <a:lstStyle/>
            <a:p>
              <a:pPr algn="ctr"/>
              <a:r>
                <a:rPr lang="en-US" sz="800" dirty="0" err="1">
                  <a:highlight>
                    <a:srgbClr val="FFFFCC"/>
                  </a:highlight>
                </a:rPr>
                <a:t>hasCalcs</a:t>
              </a:r>
              <a:endParaRPr lang="en-US" sz="800" dirty="0">
                <a:highlight>
                  <a:srgbClr val="FFFFCC"/>
                </a:highlight>
              </a:endParaRPr>
            </a:p>
          </p:txBody>
        </p:sp>
        <p:cxnSp>
          <p:nvCxnSpPr>
            <p:cNvPr id="44" name="Connector: Curved 43">
              <a:extLst>
                <a:ext uri="{FF2B5EF4-FFF2-40B4-BE49-F238E27FC236}">
                  <a16:creationId xmlns:a16="http://schemas.microsoft.com/office/drawing/2014/main" id="{FB288A5C-E505-B230-5FC0-8259485198BC}"/>
                </a:ext>
              </a:extLst>
            </p:cNvPr>
            <p:cNvCxnSpPr>
              <a:cxnSpLocks/>
              <a:stCxn id="21" idx="3"/>
              <a:endCxn id="23" idx="3"/>
            </p:cNvCxnSpPr>
            <p:nvPr/>
          </p:nvCxnSpPr>
          <p:spPr>
            <a:xfrm flipV="1">
              <a:off x="7213268" y="3568540"/>
              <a:ext cx="94" cy="544488"/>
            </a:xfrm>
            <a:prstGeom prst="curvedConnector3">
              <a:avLst>
                <a:gd name="adj1" fmla="val 2432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47621B6-CE36-66C9-7EFE-E6C51B778691}"/>
                </a:ext>
              </a:extLst>
            </p:cNvPr>
            <p:cNvSpPr txBox="1"/>
            <p:nvPr/>
          </p:nvSpPr>
          <p:spPr>
            <a:xfrm>
              <a:off x="5278555" y="3253531"/>
              <a:ext cx="1165480" cy="215444"/>
            </a:xfrm>
            <a:prstGeom prst="rect">
              <a:avLst/>
            </a:prstGeom>
            <a:noFill/>
          </p:spPr>
          <p:txBody>
            <a:bodyPr wrap="square" rtlCol="0">
              <a:spAutoFit/>
            </a:bodyPr>
            <a:lstStyle/>
            <a:p>
              <a:pPr algn="ctr"/>
              <a:r>
                <a:rPr lang="en-US" sz="800" dirty="0" err="1">
                  <a:highlight>
                    <a:srgbClr val="FFFFCC"/>
                  </a:highlight>
                </a:rPr>
                <a:t>hasNetZeroTarget</a:t>
              </a:r>
              <a:endParaRPr lang="en-US" sz="800" dirty="0">
                <a:highlight>
                  <a:srgbClr val="FFFFCC"/>
                </a:highlight>
              </a:endParaRPr>
            </a:p>
          </p:txBody>
        </p:sp>
        <p:cxnSp>
          <p:nvCxnSpPr>
            <p:cNvPr id="52" name="Connector: Curved 51">
              <a:extLst>
                <a:ext uri="{FF2B5EF4-FFF2-40B4-BE49-F238E27FC236}">
                  <a16:creationId xmlns:a16="http://schemas.microsoft.com/office/drawing/2014/main" id="{6BEAB867-90C6-F413-1178-84144BD03BB3}"/>
                </a:ext>
              </a:extLst>
            </p:cNvPr>
            <p:cNvCxnSpPr>
              <a:cxnSpLocks/>
              <a:stCxn id="22" idx="3"/>
              <a:endCxn id="23" idx="3"/>
            </p:cNvCxnSpPr>
            <p:nvPr/>
          </p:nvCxnSpPr>
          <p:spPr>
            <a:xfrm flipH="1">
              <a:off x="7213362" y="2433019"/>
              <a:ext cx="14278" cy="1135521"/>
            </a:xfrm>
            <a:prstGeom prst="curvedConnector3">
              <a:avLst>
                <a:gd name="adj1" fmla="val -334768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C5274A4-AFC4-4D4F-DD18-D8A39A459243}"/>
                </a:ext>
              </a:extLst>
            </p:cNvPr>
            <p:cNvSpPr txBox="1"/>
            <p:nvPr/>
          </p:nvSpPr>
          <p:spPr>
            <a:xfrm>
              <a:off x="7279156" y="2872246"/>
              <a:ext cx="769691" cy="215444"/>
            </a:xfrm>
            <a:prstGeom prst="rect">
              <a:avLst/>
            </a:prstGeom>
            <a:noFill/>
          </p:spPr>
          <p:txBody>
            <a:bodyPr wrap="square" rtlCol="0">
              <a:spAutoFit/>
            </a:bodyPr>
            <a:lstStyle/>
            <a:p>
              <a:pPr algn="ctr"/>
              <a:r>
                <a:rPr lang="en-US" sz="800" dirty="0" err="1">
                  <a:highlight>
                    <a:srgbClr val="FFFFCC"/>
                  </a:highlight>
                </a:rPr>
                <a:t>hasImpact</a:t>
              </a:r>
              <a:endParaRPr lang="en-US" sz="800" dirty="0">
                <a:highlight>
                  <a:srgbClr val="FFFFCC"/>
                </a:highlight>
              </a:endParaRPr>
            </a:p>
          </p:txBody>
        </p:sp>
        <p:cxnSp>
          <p:nvCxnSpPr>
            <p:cNvPr id="57" name="Connector: Curved 56">
              <a:extLst>
                <a:ext uri="{FF2B5EF4-FFF2-40B4-BE49-F238E27FC236}">
                  <a16:creationId xmlns:a16="http://schemas.microsoft.com/office/drawing/2014/main" id="{A19C006A-4715-17B8-4526-D3CAEA42BDC3}"/>
                </a:ext>
              </a:extLst>
            </p:cNvPr>
            <p:cNvCxnSpPr>
              <a:cxnSpLocks/>
              <a:stCxn id="1049" idx="3"/>
              <a:endCxn id="28" idx="0"/>
            </p:cNvCxnSpPr>
            <p:nvPr/>
          </p:nvCxnSpPr>
          <p:spPr>
            <a:xfrm>
              <a:off x="7227640" y="1886419"/>
              <a:ext cx="1035647" cy="209101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3D9425-2F64-5E47-C032-BAE0E67A01CC}"/>
                </a:ext>
              </a:extLst>
            </p:cNvPr>
            <p:cNvSpPr txBox="1"/>
            <p:nvPr/>
          </p:nvSpPr>
          <p:spPr>
            <a:xfrm>
              <a:off x="7533300" y="2495565"/>
              <a:ext cx="992237" cy="215444"/>
            </a:xfrm>
            <a:prstGeom prst="rect">
              <a:avLst/>
            </a:prstGeom>
            <a:noFill/>
          </p:spPr>
          <p:txBody>
            <a:bodyPr wrap="square" rtlCol="0">
              <a:spAutoFit/>
            </a:bodyPr>
            <a:lstStyle/>
            <a:p>
              <a:pPr algn="ctr"/>
              <a:r>
                <a:rPr lang="en-US" sz="800" dirty="0" err="1">
                  <a:highlight>
                    <a:srgbClr val="FFFFCC"/>
                  </a:highlight>
                </a:rPr>
                <a:t>engagesin</a:t>
              </a:r>
              <a:endParaRPr lang="en-US" sz="800" dirty="0">
                <a:highlight>
                  <a:srgbClr val="FFFFCC"/>
                </a:highlight>
              </a:endParaRPr>
            </a:p>
          </p:txBody>
        </p:sp>
        <p:cxnSp>
          <p:nvCxnSpPr>
            <p:cNvPr id="61" name="Connector: Curved 60">
              <a:extLst>
                <a:ext uri="{FF2B5EF4-FFF2-40B4-BE49-F238E27FC236}">
                  <a16:creationId xmlns:a16="http://schemas.microsoft.com/office/drawing/2014/main" id="{AB6D937E-F03B-A5FA-97FC-C7FB205EB8B7}"/>
                </a:ext>
              </a:extLst>
            </p:cNvPr>
            <p:cNvCxnSpPr>
              <a:cxnSpLocks/>
              <a:stCxn id="28" idx="2"/>
              <a:endCxn id="25" idx="3"/>
            </p:cNvCxnSpPr>
            <p:nvPr/>
          </p:nvCxnSpPr>
          <p:spPr>
            <a:xfrm rot="5400000">
              <a:off x="7271924" y="4164908"/>
              <a:ext cx="932614" cy="1050113"/>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CDB849D4-422A-B2A4-4369-D5A6793A5694}"/>
                </a:ext>
              </a:extLst>
            </p:cNvPr>
            <p:cNvCxnSpPr>
              <a:cxnSpLocks/>
              <a:stCxn id="41" idx="1"/>
              <a:endCxn id="25" idx="1"/>
            </p:cNvCxnSpPr>
            <p:nvPr/>
          </p:nvCxnSpPr>
          <p:spPr>
            <a:xfrm rot="10800000" flipH="1" flipV="1">
              <a:off x="5787138" y="4614561"/>
              <a:ext cx="94" cy="541709"/>
            </a:xfrm>
            <a:prstGeom prst="curvedConnector3">
              <a:avLst>
                <a:gd name="adj1" fmla="val -2431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4C5A5648-2EE8-7C27-089B-5767D1C7B3D2}"/>
                </a:ext>
              </a:extLst>
            </p:cNvPr>
            <p:cNvSpPr txBox="1"/>
            <p:nvPr/>
          </p:nvSpPr>
          <p:spPr>
            <a:xfrm>
              <a:off x="7616800" y="4500978"/>
              <a:ext cx="1165195" cy="215444"/>
            </a:xfrm>
            <a:prstGeom prst="rect">
              <a:avLst/>
            </a:prstGeom>
            <a:noFill/>
          </p:spPr>
          <p:txBody>
            <a:bodyPr wrap="square" rtlCol="0">
              <a:spAutoFit/>
            </a:bodyPr>
            <a:lstStyle/>
            <a:p>
              <a:pPr algn="ctr"/>
              <a:r>
                <a:rPr lang="en-US" sz="800" dirty="0" err="1">
                  <a:highlight>
                    <a:srgbClr val="FFFFCC"/>
                  </a:highlight>
                </a:rPr>
                <a:t>isPerformedWith</a:t>
              </a:r>
              <a:endParaRPr lang="en-US" sz="800" dirty="0">
                <a:highlight>
                  <a:srgbClr val="FFFFCC"/>
                </a:highlight>
              </a:endParaRPr>
            </a:p>
          </p:txBody>
        </p:sp>
        <p:cxnSp>
          <p:nvCxnSpPr>
            <p:cNvPr id="1027" name="Connector: Curved 1026">
              <a:extLst>
                <a:ext uri="{FF2B5EF4-FFF2-40B4-BE49-F238E27FC236}">
                  <a16:creationId xmlns:a16="http://schemas.microsoft.com/office/drawing/2014/main" id="{EECB3E1D-671B-8FCC-0A5C-8327DF36FEBF}"/>
                </a:ext>
              </a:extLst>
            </p:cNvPr>
            <p:cNvCxnSpPr>
              <a:cxnSpLocks/>
              <a:stCxn id="41" idx="1"/>
              <a:endCxn id="21" idx="1"/>
            </p:cNvCxnSpPr>
            <p:nvPr/>
          </p:nvCxnSpPr>
          <p:spPr>
            <a:xfrm rot="10800000" flipH="1">
              <a:off x="5787137" y="4113028"/>
              <a:ext cx="93" cy="501534"/>
            </a:xfrm>
            <a:prstGeom prst="curvedConnector3">
              <a:avLst>
                <a:gd name="adj1" fmla="val -24580645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03CD736-39EA-E853-2E04-205C02B230D1}"/>
                </a:ext>
              </a:extLst>
            </p:cNvPr>
            <p:cNvCxnSpPr>
              <a:cxnSpLocks/>
              <a:stCxn id="41" idx="1"/>
              <a:endCxn id="34" idx="2"/>
            </p:cNvCxnSpPr>
            <p:nvPr/>
          </p:nvCxnSpPr>
          <p:spPr>
            <a:xfrm rot="10800000">
              <a:off x="4110452" y="3650088"/>
              <a:ext cx="1676687" cy="964475"/>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3F57272B-3A54-CF67-A8FA-00E086060A91}"/>
                </a:ext>
              </a:extLst>
            </p:cNvPr>
            <p:cNvSpPr txBox="1"/>
            <p:nvPr/>
          </p:nvSpPr>
          <p:spPr>
            <a:xfrm>
              <a:off x="3890820" y="3935880"/>
              <a:ext cx="727158" cy="215444"/>
            </a:xfrm>
            <a:prstGeom prst="rect">
              <a:avLst/>
            </a:prstGeom>
            <a:noFill/>
          </p:spPr>
          <p:txBody>
            <a:bodyPr wrap="square" rtlCol="0">
              <a:spAutoFit/>
            </a:bodyPr>
            <a:lstStyle/>
            <a:p>
              <a:pPr algn="ctr"/>
              <a:r>
                <a:rPr lang="en-US" sz="800" dirty="0" err="1">
                  <a:highlight>
                    <a:srgbClr val="FFFFCC"/>
                  </a:highlight>
                </a:rPr>
                <a:t>hasRole</a:t>
              </a:r>
              <a:endParaRPr lang="en-US" sz="800" dirty="0">
                <a:highlight>
                  <a:srgbClr val="FFFFCC"/>
                </a:highlight>
              </a:endParaRPr>
            </a:p>
          </p:txBody>
        </p:sp>
        <p:cxnSp>
          <p:nvCxnSpPr>
            <p:cNvPr id="1030" name="Connector: Curved 1029">
              <a:extLst>
                <a:ext uri="{FF2B5EF4-FFF2-40B4-BE49-F238E27FC236}">
                  <a16:creationId xmlns:a16="http://schemas.microsoft.com/office/drawing/2014/main" id="{0254EC7B-455E-99CD-1D68-7B336EA3AE24}"/>
                </a:ext>
              </a:extLst>
            </p:cNvPr>
            <p:cNvCxnSpPr>
              <a:cxnSpLocks/>
              <a:stCxn id="22" idx="1"/>
              <a:endCxn id="34" idx="0"/>
            </p:cNvCxnSpPr>
            <p:nvPr/>
          </p:nvCxnSpPr>
          <p:spPr>
            <a:xfrm rot="10800000" flipV="1">
              <a:off x="4110452" y="2433018"/>
              <a:ext cx="1676781" cy="97084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97629F42-038C-6C05-4555-6A7657177623}"/>
                </a:ext>
              </a:extLst>
            </p:cNvPr>
            <p:cNvSpPr txBox="1"/>
            <p:nvPr/>
          </p:nvSpPr>
          <p:spPr>
            <a:xfrm>
              <a:off x="4010222" y="2802083"/>
              <a:ext cx="727158" cy="215444"/>
            </a:xfrm>
            <a:prstGeom prst="rect">
              <a:avLst/>
            </a:prstGeom>
            <a:noFill/>
          </p:spPr>
          <p:txBody>
            <a:bodyPr wrap="square" rtlCol="0">
              <a:spAutoFit/>
            </a:bodyPr>
            <a:lstStyle/>
            <a:p>
              <a:pPr algn="ctr"/>
              <a:r>
                <a:rPr lang="en-US" sz="800" dirty="0" err="1">
                  <a:highlight>
                    <a:srgbClr val="FFFFCC"/>
                  </a:highlight>
                </a:rPr>
                <a:t>isAbout</a:t>
              </a:r>
              <a:endParaRPr lang="en-US" sz="800" dirty="0">
                <a:highlight>
                  <a:srgbClr val="FFFFCC"/>
                </a:highlight>
              </a:endParaRPr>
            </a:p>
          </p:txBody>
        </p:sp>
        <p:cxnSp>
          <p:nvCxnSpPr>
            <p:cNvPr id="1032" name="Connector: Curved 1031">
              <a:extLst>
                <a:ext uri="{FF2B5EF4-FFF2-40B4-BE49-F238E27FC236}">
                  <a16:creationId xmlns:a16="http://schemas.microsoft.com/office/drawing/2014/main" id="{91CD3507-E809-8F4D-1E02-E12737897670}"/>
                </a:ext>
              </a:extLst>
            </p:cNvPr>
            <p:cNvCxnSpPr>
              <a:cxnSpLocks/>
              <a:stCxn id="25" idx="3"/>
              <a:endCxn id="41" idx="3"/>
            </p:cNvCxnSpPr>
            <p:nvPr/>
          </p:nvCxnSpPr>
          <p:spPr>
            <a:xfrm flipV="1">
              <a:off x="7213174" y="4614562"/>
              <a:ext cx="12700" cy="541709"/>
            </a:xfrm>
            <a:prstGeom prst="curvedConnector3">
              <a:avLst>
                <a:gd name="adj1" fmla="val 18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7E86B1F7-496E-F16D-7AA7-22ECBE39A727}"/>
                </a:ext>
              </a:extLst>
            </p:cNvPr>
            <p:cNvSpPr txBox="1"/>
            <p:nvPr/>
          </p:nvSpPr>
          <p:spPr>
            <a:xfrm>
              <a:off x="7105434" y="4680287"/>
              <a:ext cx="582393" cy="338554"/>
            </a:xfrm>
            <a:prstGeom prst="rect">
              <a:avLst/>
            </a:prstGeom>
            <a:noFill/>
          </p:spPr>
          <p:txBody>
            <a:bodyPr wrap="square" rtlCol="0">
              <a:spAutoFit/>
            </a:bodyPr>
            <a:lstStyle/>
            <a:p>
              <a:pPr algn="ctr"/>
              <a:r>
                <a:rPr lang="en-US" sz="800" dirty="0">
                  <a:highlight>
                    <a:srgbClr val="FFFFCC"/>
                  </a:highlight>
                </a:rPr>
                <a:t>Calcs</a:t>
              </a:r>
            </a:p>
            <a:p>
              <a:pPr algn="ctr"/>
              <a:r>
                <a:rPr lang="en-US" sz="800" dirty="0">
                  <a:highlight>
                    <a:srgbClr val="FFFFCC"/>
                  </a:highlight>
                </a:rPr>
                <a:t>Formula</a:t>
              </a:r>
            </a:p>
          </p:txBody>
        </p:sp>
        <p:sp>
          <p:nvSpPr>
            <p:cNvPr id="1034" name="TextBox 1033">
              <a:extLst>
                <a:ext uri="{FF2B5EF4-FFF2-40B4-BE49-F238E27FC236}">
                  <a16:creationId xmlns:a16="http://schemas.microsoft.com/office/drawing/2014/main" id="{D4E762F6-F39F-A0B2-D4C0-6939A728616B}"/>
                </a:ext>
              </a:extLst>
            </p:cNvPr>
            <p:cNvSpPr txBox="1"/>
            <p:nvPr/>
          </p:nvSpPr>
          <p:spPr>
            <a:xfrm>
              <a:off x="6955026" y="3719159"/>
              <a:ext cx="769691" cy="215444"/>
            </a:xfrm>
            <a:prstGeom prst="rect">
              <a:avLst/>
            </a:prstGeom>
            <a:noFill/>
          </p:spPr>
          <p:txBody>
            <a:bodyPr wrap="square" rtlCol="0">
              <a:spAutoFit/>
            </a:bodyPr>
            <a:lstStyle/>
            <a:p>
              <a:pPr algn="ctr"/>
              <a:r>
                <a:rPr lang="en-US" sz="800" dirty="0">
                  <a:highlight>
                    <a:srgbClr val="FFFFCC"/>
                  </a:highlight>
                </a:rPr>
                <a:t>impacts</a:t>
              </a:r>
            </a:p>
          </p:txBody>
        </p:sp>
        <p:sp>
          <p:nvSpPr>
            <p:cNvPr id="1036" name="TextBox 1035">
              <a:extLst>
                <a:ext uri="{FF2B5EF4-FFF2-40B4-BE49-F238E27FC236}">
                  <a16:creationId xmlns:a16="http://schemas.microsoft.com/office/drawing/2014/main" id="{68BDC3B9-F3CA-F8CE-0F42-28342EAB84D7}"/>
                </a:ext>
              </a:extLst>
            </p:cNvPr>
            <p:cNvSpPr txBox="1"/>
            <p:nvPr/>
          </p:nvSpPr>
          <p:spPr>
            <a:xfrm>
              <a:off x="4168288" y="3004672"/>
              <a:ext cx="1232690" cy="215444"/>
            </a:xfrm>
            <a:prstGeom prst="rect">
              <a:avLst/>
            </a:prstGeom>
            <a:noFill/>
          </p:spPr>
          <p:txBody>
            <a:bodyPr wrap="square" rtlCol="0">
              <a:spAutoFit/>
            </a:bodyPr>
            <a:lstStyle/>
            <a:p>
              <a:pPr algn="ctr"/>
              <a:r>
                <a:rPr lang="en-US" sz="800" dirty="0" err="1">
                  <a:highlight>
                    <a:srgbClr val="FFFFCC"/>
                  </a:highlight>
                </a:rPr>
                <a:t>isSeriesofInterrelated</a:t>
              </a:r>
              <a:endParaRPr lang="en-US" sz="800" dirty="0">
                <a:highlight>
                  <a:srgbClr val="FFFFCC"/>
                </a:highlight>
              </a:endParaRPr>
            </a:p>
          </p:txBody>
        </p:sp>
        <p:cxnSp>
          <p:nvCxnSpPr>
            <p:cNvPr id="1037" name="Straight Connector 1036">
              <a:extLst>
                <a:ext uri="{FF2B5EF4-FFF2-40B4-BE49-F238E27FC236}">
                  <a16:creationId xmlns:a16="http://schemas.microsoft.com/office/drawing/2014/main" id="{EFA535C0-4809-B230-B457-6C5C106FF355}"/>
                </a:ext>
              </a:extLst>
            </p:cNvPr>
            <p:cNvCxnSpPr>
              <a:cxnSpLocks/>
            </p:cNvCxnSpPr>
            <p:nvPr/>
          </p:nvCxnSpPr>
          <p:spPr>
            <a:xfrm flipH="1">
              <a:off x="5472713" y="572195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9C585CD8-0DFD-F600-2BF3-42294B7E3388}"/>
                </a:ext>
              </a:extLst>
            </p:cNvPr>
            <p:cNvCxnSpPr>
              <a:cxnSpLocks/>
              <a:endCxn id="21" idx="3"/>
            </p:cNvCxnSpPr>
            <p:nvPr/>
          </p:nvCxnSpPr>
          <p:spPr>
            <a:xfrm flipH="1" flipV="1">
              <a:off x="7213268" y="4113028"/>
              <a:ext cx="621156" cy="359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B1B5BB3-A37E-98EE-4E31-7F553BCE3C4C}"/>
                </a:ext>
              </a:extLst>
            </p:cNvPr>
            <p:cNvCxnSpPr>
              <a:cxnSpLocks/>
            </p:cNvCxnSpPr>
            <p:nvPr/>
          </p:nvCxnSpPr>
          <p:spPr>
            <a:xfrm flipH="1">
              <a:off x="5472713" y="5201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B2879E22-8EB4-46C1-9B2D-5F256F73657F}"/>
                </a:ext>
              </a:extLst>
            </p:cNvPr>
            <p:cNvCxnSpPr>
              <a:cxnSpLocks/>
            </p:cNvCxnSpPr>
            <p:nvPr/>
          </p:nvCxnSpPr>
          <p:spPr>
            <a:xfrm flipH="1">
              <a:off x="5467009" y="409288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949DA97E-E775-D9CF-4329-196210C7396B}"/>
                </a:ext>
              </a:extLst>
            </p:cNvPr>
            <p:cNvCxnSpPr>
              <a:cxnSpLocks/>
            </p:cNvCxnSpPr>
            <p:nvPr/>
          </p:nvCxnSpPr>
          <p:spPr>
            <a:xfrm flipH="1">
              <a:off x="5467009" y="35552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28ABF3D5-DD12-7411-3125-C93174D0AED1}"/>
                </a:ext>
              </a:extLst>
            </p:cNvPr>
            <p:cNvCxnSpPr>
              <a:cxnSpLocks/>
            </p:cNvCxnSpPr>
            <p:nvPr/>
          </p:nvCxnSpPr>
          <p:spPr>
            <a:xfrm flipH="1">
              <a:off x="5467009" y="29986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0922251-3906-6718-19BC-03E1751EB208}"/>
                </a:ext>
              </a:extLst>
            </p:cNvPr>
            <p:cNvCxnSpPr>
              <a:cxnSpLocks/>
            </p:cNvCxnSpPr>
            <p:nvPr/>
          </p:nvCxnSpPr>
          <p:spPr>
            <a:xfrm flipH="1">
              <a:off x="5467009" y="2456102"/>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553E9727-1C45-E77F-620A-077842F83DA5}"/>
                </a:ext>
              </a:extLst>
            </p:cNvPr>
            <p:cNvCxnSpPr>
              <a:cxnSpLocks/>
            </p:cNvCxnSpPr>
            <p:nvPr/>
          </p:nvCxnSpPr>
          <p:spPr>
            <a:xfrm flipH="1">
              <a:off x="5467009" y="18913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452FC020-6FFF-3BB4-1C03-29E3F3F25682}"/>
                </a:ext>
              </a:extLst>
            </p:cNvPr>
            <p:cNvCxnSpPr>
              <a:cxnSpLocks/>
            </p:cNvCxnSpPr>
            <p:nvPr/>
          </p:nvCxnSpPr>
          <p:spPr>
            <a:xfrm flipH="1">
              <a:off x="5467009" y="1345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A3B9A2F8-DD72-5EB4-2F52-A7FA985F3FB9}"/>
                </a:ext>
              </a:extLst>
            </p:cNvPr>
            <p:cNvCxnSpPr>
              <a:cxnSpLocks/>
            </p:cNvCxnSpPr>
            <p:nvPr/>
          </p:nvCxnSpPr>
          <p:spPr>
            <a:xfrm flipH="1">
              <a:off x="5452494" y="76994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1C19DF59-9357-D83C-F1CB-47A714B8BEDF}"/>
                </a:ext>
              </a:extLst>
            </p:cNvPr>
            <p:cNvCxnSpPr>
              <a:cxnSpLocks/>
            </p:cNvCxnSpPr>
            <p:nvPr/>
          </p:nvCxnSpPr>
          <p:spPr>
            <a:xfrm flipH="1" flipV="1">
              <a:off x="4549738" y="3551081"/>
              <a:ext cx="917271" cy="83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49" name="Rectangle: Rounded Corners 1048">
              <a:extLst>
                <a:ext uri="{FF2B5EF4-FFF2-40B4-BE49-F238E27FC236}">
                  <a16:creationId xmlns:a16="http://schemas.microsoft.com/office/drawing/2014/main" id="{62579D5E-07F2-F3EE-7339-6BD08009CB1C}"/>
                </a:ext>
              </a:extLst>
            </p:cNvPr>
            <p:cNvSpPr/>
            <p:nvPr/>
          </p:nvSpPr>
          <p:spPr>
            <a:xfrm>
              <a:off x="5779941" y="1763308"/>
              <a:ext cx="1447699"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agent</a:t>
              </a:r>
            </a:p>
          </p:txBody>
        </p:sp>
        <p:sp>
          <p:nvSpPr>
            <p:cNvPr id="1051" name="TextBox 1050">
              <a:extLst>
                <a:ext uri="{FF2B5EF4-FFF2-40B4-BE49-F238E27FC236}">
                  <a16:creationId xmlns:a16="http://schemas.microsoft.com/office/drawing/2014/main" id="{0BD346C6-4CF6-87F2-671D-AE5C4C7FFF73}"/>
                </a:ext>
              </a:extLst>
            </p:cNvPr>
            <p:cNvSpPr txBox="1"/>
            <p:nvPr/>
          </p:nvSpPr>
          <p:spPr>
            <a:xfrm>
              <a:off x="6855590" y="1532042"/>
              <a:ext cx="1010151" cy="215444"/>
            </a:xfrm>
            <a:prstGeom prst="rect">
              <a:avLst/>
            </a:prstGeom>
            <a:noFill/>
          </p:spPr>
          <p:txBody>
            <a:bodyPr wrap="square" rtlCol="0">
              <a:spAutoFit/>
            </a:bodyPr>
            <a:lstStyle/>
            <a:p>
              <a:pPr algn="ctr"/>
              <a:r>
                <a:rPr lang="en-US" sz="800" dirty="0">
                  <a:highlight>
                    <a:srgbClr val="FFFFCC"/>
                  </a:highlight>
                </a:rPr>
                <a:t>Owns/operates</a:t>
              </a:r>
            </a:p>
          </p:txBody>
        </p:sp>
        <p:cxnSp>
          <p:nvCxnSpPr>
            <p:cNvPr id="1053" name="Connector: Curved 1052">
              <a:extLst>
                <a:ext uri="{FF2B5EF4-FFF2-40B4-BE49-F238E27FC236}">
                  <a16:creationId xmlns:a16="http://schemas.microsoft.com/office/drawing/2014/main" id="{A590EA78-346C-3564-7983-F78BAA869230}"/>
                </a:ext>
              </a:extLst>
            </p:cNvPr>
            <p:cNvCxnSpPr>
              <a:stCxn id="12" idx="1"/>
              <a:endCxn id="19" idx="1"/>
            </p:cNvCxnSpPr>
            <p:nvPr/>
          </p:nvCxnSpPr>
          <p:spPr>
            <a:xfrm rot="10800000" flipV="1">
              <a:off x="5787232" y="755172"/>
              <a:ext cx="12700" cy="2231478"/>
            </a:xfrm>
            <a:prstGeom prst="curvedConnector3">
              <a:avLst>
                <a:gd name="adj1" fmla="val 12012764"/>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4" name="Connector: Curved 1053">
              <a:extLst>
                <a:ext uri="{FF2B5EF4-FFF2-40B4-BE49-F238E27FC236}">
                  <a16:creationId xmlns:a16="http://schemas.microsoft.com/office/drawing/2014/main" id="{FAC40697-91C9-C290-6828-6C3EED974369}"/>
                </a:ext>
              </a:extLst>
            </p:cNvPr>
            <p:cNvCxnSpPr>
              <a:cxnSpLocks/>
              <a:stCxn id="1049" idx="1"/>
              <a:endCxn id="21" idx="1"/>
            </p:cNvCxnSpPr>
            <p:nvPr/>
          </p:nvCxnSpPr>
          <p:spPr>
            <a:xfrm rot="10800000" flipH="1" flipV="1">
              <a:off x="5779941" y="1886418"/>
              <a:ext cx="7290" cy="2226609"/>
            </a:xfrm>
            <a:prstGeom prst="curvedConnector3">
              <a:avLst>
                <a:gd name="adj1" fmla="val -14082606"/>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5" name="Connector: Curved 1054">
              <a:extLst>
                <a:ext uri="{FF2B5EF4-FFF2-40B4-BE49-F238E27FC236}">
                  <a16:creationId xmlns:a16="http://schemas.microsoft.com/office/drawing/2014/main" id="{073A0F93-9757-F036-75FB-6017AE9C559F}"/>
                </a:ext>
              </a:extLst>
            </p:cNvPr>
            <p:cNvCxnSpPr>
              <a:stCxn id="1049" idx="1"/>
              <a:endCxn id="22" idx="1"/>
            </p:cNvCxnSpPr>
            <p:nvPr/>
          </p:nvCxnSpPr>
          <p:spPr>
            <a:xfrm rot="10800000" flipH="1" flipV="1">
              <a:off x="5779940" y="1886419"/>
              <a:ext cx="7291" cy="546600"/>
            </a:xfrm>
            <a:prstGeom prst="curvedConnector3">
              <a:avLst>
                <a:gd name="adj1" fmla="val -313537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Curved 1055">
              <a:extLst>
                <a:ext uri="{FF2B5EF4-FFF2-40B4-BE49-F238E27FC236}">
                  <a16:creationId xmlns:a16="http://schemas.microsoft.com/office/drawing/2014/main" id="{72B2FD87-DB9E-704D-F5D2-D7A240B08DFC}"/>
                </a:ext>
              </a:extLst>
            </p:cNvPr>
            <p:cNvCxnSpPr>
              <a:stCxn id="24" idx="1"/>
              <a:endCxn id="19" idx="1"/>
            </p:cNvCxnSpPr>
            <p:nvPr/>
          </p:nvCxnSpPr>
          <p:spPr>
            <a:xfrm rot="10800000">
              <a:off x="5787232" y="2986651"/>
              <a:ext cx="12700" cy="2718261"/>
            </a:xfrm>
            <a:prstGeom prst="curvedConnector3">
              <a:avLst>
                <a:gd name="adj1" fmla="val 9347827"/>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E2A1D649-C2D9-CAC9-09F3-798544C55DD1}"/>
                </a:ext>
              </a:extLst>
            </p:cNvPr>
            <p:cNvSpPr txBox="1"/>
            <p:nvPr/>
          </p:nvSpPr>
          <p:spPr>
            <a:xfrm>
              <a:off x="4437157" y="1746560"/>
              <a:ext cx="1165479" cy="215444"/>
            </a:xfrm>
            <a:prstGeom prst="rect">
              <a:avLst/>
            </a:prstGeom>
            <a:noFill/>
          </p:spPr>
          <p:txBody>
            <a:bodyPr wrap="square" rtlCol="0">
              <a:spAutoFit/>
            </a:bodyPr>
            <a:lstStyle/>
            <a:p>
              <a:pPr algn="ctr"/>
              <a:r>
                <a:rPr lang="en-US" sz="800" dirty="0" err="1">
                  <a:highlight>
                    <a:srgbClr val="FFFFCC"/>
                  </a:highlight>
                </a:rPr>
                <a:t>hasBaseline</a:t>
              </a:r>
              <a:endParaRPr lang="en-US" sz="800" dirty="0">
                <a:highlight>
                  <a:srgbClr val="FFFFCC"/>
                </a:highlight>
              </a:endParaRPr>
            </a:p>
          </p:txBody>
        </p:sp>
        <p:sp>
          <p:nvSpPr>
            <p:cNvPr id="1058" name="Rectangle: Rounded Corners 1057">
              <a:extLst>
                <a:ext uri="{FF2B5EF4-FFF2-40B4-BE49-F238E27FC236}">
                  <a16:creationId xmlns:a16="http://schemas.microsoft.com/office/drawing/2014/main" id="{A781653E-C963-7BBA-1A0D-236DBEC79654}"/>
                </a:ext>
              </a:extLst>
            </p:cNvPr>
            <p:cNvSpPr/>
            <p:nvPr/>
          </p:nvSpPr>
          <p:spPr>
            <a:xfrm>
              <a:off x="5808096" y="6086354"/>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representing</a:t>
              </a:r>
            </a:p>
          </p:txBody>
        </p:sp>
        <p:cxnSp>
          <p:nvCxnSpPr>
            <p:cNvPr id="1059" name="Straight Connector 1058">
              <a:extLst>
                <a:ext uri="{FF2B5EF4-FFF2-40B4-BE49-F238E27FC236}">
                  <a16:creationId xmlns:a16="http://schemas.microsoft.com/office/drawing/2014/main" id="{033D1DA0-7140-2417-8160-4D29CA266C28}"/>
                </a:ext>
              </a:extLst>
            </p:cNvPr>
            <p:cNvCxnSpPr>
              <a:cxnSpLocks/>
            </p:cNvCxnSpPr>
            <p:nvPr/>
          </p:nvCxnSpPr>
          <p:spPr>
            <a:xfrm flipH="1">
              <a:off x="5479804" y="6203428"/>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0" name="Connector: Curved 1059">
              <a:extLst>
                <a:ext uri="{FF2B5EF4-FFF2-40B4-BE49-F238E27FC236}">
                  <a16:creationId xmlns:a16="http://schemas.microsoft.com/office/drawing/2014/main" id="{DD575568-6AF6-5D5A-8A85-4F40654A2890}"/>
                </a:ext>
              </a:extLst>
            </p:cNvPr>
            <p:cNvCxnSpPr>
              <a:stCxn id="1058" idx="3"/>
              <a:endCxn id="24" idx="3"/>
            </p:cNvCxnSpPr>
            <p:nvPr/>
          </p:nvCxnSpPr>
          <p:spPr>
            <a:xfrm flipH="1" flipV="1">
              <a:off x="7213174" y="5704911"/>
              <a:ext cx="20864" cy="504554"/>
            </a:xfrm>
            <a:prstGeom prst="curvedConnector3">
              <a:avLst>
                <a:gd name="adj1" fmla="val -1804625"/>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3D553FD2-4887-4C2F-C093-9051375D1AF8}"/>
                </a:ext>
              </a:extLst>
            </p:cNvPr>
            <p:cNvSpPr txBox="1"/>
            <p:nvPr/>
          </p:nvSpPr>
          <p:spPr>
            <a:xfrm>
              <a:off x="7177589" y="5873928"/>
              <a:ext cx="1198818" cy="215444"/>
            </a:xfrm>
            <a:prstGeom prst="rect">
              <a:avLst/>
            </a:prstGeom>
            <a:noFill/>
          </p:spPr>
          <p:txBody>
            <a:bodyPr wrap="square" rtlCol="0">
              <a:spAutoFit/>
            </a:bodyPr>
            <a:lstStyle/>
            <a:p>
              <a:pPr algn="ctr"/>
              <a:r>
                <a:rPr lang="en-US" sz="800" dirty="0" err="1">
                  <a:highlight>
                    <a:srgbClr val="FFFFCC"/>
                  </a:highlight>
                </a:rPr>
                <a:t>modelssupplychain</a:t>
              </a:r>
              <a:endParaRPr lang="en-US" sz="800" dirty="0">
                <a:highlight>
                  <a:srgbClr val="FFFFCC"/>
                </a:highlight>
              </a:endParaRPr>
            </a:p>
          </p:txBody>
        </p:sp>
        <p:cxnSp>
          <p:nvCxnSpPr>
            <p:cNvPr id="1062" name="Connector: Curved 1061">
              <a:extLst>
                <a:ext uri="{FF2B5EF4-FFF2-40B4-BE49-F238E27FC236}">
                  <a16:creationId xmlns:a16="http://schemas.microsoft.com/office/drawing/2014/main" id="{FCEB0C9B-D616-EE53-3E4C-E8802CE0A197}"/>
                </a:ext>
              </a:extLst>
            </p:cNvPr>
            <p:cNvCxnSpPr>
              <a:stCxn id="1058" idx="1"/>
              <a:endCxn id="24" idx="1"/>
            </p:cNvCxnSpPr>
            <p:nvPr/>
          </p:nvCxnSpPr>
          <p:spPr>
            <a:xfrm rot="10800000">
              <a:off x="5787232" y="5704911"/>
              <a:ext cx="20864" cy="504554"/>
            </a:xfrm>
            <a:prstGeom prst="curvedConnector3">
              <a:avLst>
                <a:gd name="adj1" fmla="val 428931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BCDC68B4-4C52-8755-F636-B0562504578C}"/>
                </a:ext>
              </a:extLst>
            </p:cNvPr>
            <p:cNvSpPr txBox="1"/>
            <p:nvPr/>
          </p:nvSpPr>
          <p:spPr>
            <a:xfrm>
              <a:off x="4110334" y="5795120"/>
              <a:ext cx="1389696" cy="246221"/>
            </a:xfrm>
            <a:prstGeom prst="rect">
              <a:avLst/>
            </a:prstGeom>
            <a:noFill/>
          </p:spPr>
          <p:txBody>
            <a:bodyPr wrap="square" rtlCol="0">
              <a:spAutoFit/>
            </a:bodyPr>
            <a:lstStyle/>
            <a:p>
              <a:pPr algn="ctr"/>
              <a:r>
                <a:rPr lang="en-US" sz="1000" dirty="0" err="1">
                  <a:highlight>
                    <a:srgbClr val="FFFFCC"/>
                  </a:highlight>
                </a:rPr>
                <a:t>isSetofOperatingParms</a:t>
              </a:r>
              <a:endParaRPr lang="en-US" sz="1000" dirty="0">
                <a:highlight>
                  <a:srgbClr val="FFFFCC"/>
                </a:highlight>
              </a:endParaRPr>
            </a:p>
          </p:txBody>
        </p:sp>
      </p:grpSp>
    </p:spTree>
    <p:extLst>
      <p:ext uri="{BB962C8B-B14F-4D97-AF65-F5344CB8AC3E}">
        <p14:creationId xmlns:p14="http://schemas.microsoft.com/office/powerpoint/2010/main" val="383452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2446-974D-95C3-A399-C480717D2E9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4226BB0-3B0F-AAEB-93F7-FEC767A6199E}"/>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B5E735BF-AFC0-109E-E475-EE6E5CCC44F0}"/>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(3 of 3)</a:t>
            </a:r>
          </a:p>
        </p:txBody>
      </p:sp>
      <p:sp>
        <p:nvSpPr>
          <p:cNvPr id="10" name="TextBox 9">
            <a:extLst>
              <a:ext uri="{FF2B5EF4-FFF2-40B4-BE49-F238E27FC236}">
                <a16:creationId xmlns:a16="http://schemas.microsoft.com/office/drawing/2014/main" id="{E5FA5927-CB97-BE39-C0F6-5DCC3F79ECC6}"/>
              </a:ext>
            </a:extLst>
          </p:cNvPr>
          <p:cNvSpPr txBox="1"/>
          <p:nvPr/>
        </p:nvSpPr>
        <p:spPr>
          <a:xfrm>
            <a:off x="59246" y="741849"/>
            <a:ext cx="11811788" cy="369332"/>
          </a:xfrm>
          <a:prstGeom prst="rect">
            <a:avLst/>
          </a:prstGeom>
          <a:noFill/>
        </p:spPr>
        <p:txBody>
          <a:bodyPr wrap="square">
            <a:spAutoFit/>
          </a:bodyPr>
          <a:lstStyle/>
          <a:p>
            <a:r>
              <a:rPr lang="en-US" b="0" i="0" dirty="0">
                <a:solidFill>
                  <a:srgbClr val="001D35"/>
                </a:solidFill>
                <a:effectLst/>
                <a:latin typeface="Google Sans"/>
              </a:rPr>
              <a:t>The classes and axioms to derive the digital twin ontology are detailed below. The Standards WG ontology is the model.</a:t>
            </a:r>
          </a:p>
        </p:txBody>
      </p:sp>
      <p:sp>
        <p:nvSpPr>
          <p:cNvPr id="1172" name="Arrow: Right 1171">
            <a:extLst>
              <a:ext uri="{FF2B5EF4-FFF2-40B4-BE49-F238E27FC236}">
                <a16:creationId xmlns:a16="http://schemas.microsoft.com/office/drawing/2014/main" id="{2C72FFEF-E4A9-534B-BA9A-295D691309AD}"/>
              </a:ext>
            </a:extLst>
          </p:cNvPr>
          <p:cNvSpPr/>
          <p:nvPr/>
        </p:nvSpPr>
        <p:spPr>
          <a:xfrm>
            <a:off x="5455263" y="3743912"/>
            <a:ext cx="924098" cy="294293"/>
          </a:xfrm>
          <a:prstGeom prst="righ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4644D56-E097-C347-6983-2ED76CDA800C}"/>
              </a:ext>
            </a:extLst>
          </p:cNvPr>
          <p:cNvSpPr txBox="1"/>
          <p:nvPr/>
        </p:nvSpPr>
        <p:spPr>
          <a:xfrm>
            <a:off x="6810181" y="1083981"/>
            <a:ext cx="5296083" cy="5909310"/>
          </a:xfrm>
          <a:prstGeom prst="rect">
            <a:avLst/>
          </a:prstGeom>
          <a:noFill/>
        </p:spPr>
        <p:txBody>
          <a:bodyPr wrap="square" rtlCol="0">
            <a:spAutoFit/>
          </a:bodyPr>
          <a:lstStyle/>
          <a:p>
            <a:pPr fontAlgn="ctr"/>
            <a:r>
              <a:rPr lang="en-US" sz="1400" dirty="0">
                <a:solidFill>
                  <a:srgbClr val="001D35"/>
                </a:solidFill>
                <a:latin typeface="Google Sans"/>
              </a:rPr>
              <a:t>Classes</a:t>
            </a:r>
            <a:r>
              <a:rPr lang="en-US" sz="1400" i="0" dirty="0">
                <a:solidFill>
                  <a:srgbClr val="001D35"/>
                </a:solidFill>
                <a:effectLst/>
                <a:latin typeface="Google Sans"/>
              </a:rPr>
              <a:t>: </a:t>
            </a:r>
          </a:p>
          <a:p>
            <a:pPr marL="285750" indent="-285750" fontAlgn="ctr">
              <a:buFont typeface="Arial" panose="020B0604020202020204" pitchFamily="34" charset="0"/>
              <a:buChar char="•"/>
            </a:pPr>
            <a:r>
              <a:rPr lang="en-US" sz="1400" dirty="0">
                <a:solidFill>
                  <a:srgbClr val="001D35"/>
                </a:solidFill>
                <a:latin typeface="Google Sans"/>
              </a:rPr>
              <a:t>process : supply chain </a:t>
            </a:r>
          </a:p>
          <a:p>
            <a:pPr marL="285750" indent="-285750" fontAlgn="ctr">
              <a:buFont typeface="Arial" panose="020B0604020202020204" pitchFamily="34" charset="0"/>
              <a:buChar char="•"/>
            </a:pPr>
            <a:r>
              <a:rPr lang="en-US" sz="1400" dirty="0">
                <a:solidFill>
                  <a:srgbClr val="001D35"/>
                </a:solidFill>
                <a:latin typeface="Google Sans"/>
              </a:rPr>
              <a:t>activity: supply chain segments(number) and function/purpose  </a:t>
            </a:r>
          </a:p>
          <a:p>
            <a:pPr marL="285750" indent="-285750" fontAlgn="ctr">
              <a:buFont typeface="Arial" panose="020B0604020202020204" pitchFamily="34" charset="0"/>
              <a:buChar char="•"/>
            </a:pPr>
            <a:r>
              <a:rPr lang="en-US" sz="1400" dirty="0">
                <a:solidFill>
                  <a:srgbClr val="001D35"/>
                </a:solidFill>
                <a:latin typeface="Google Sans"/>
              </a:rPr>
              <a:t>agent: owns activities and makes claim on scope 1, 2 emissions</a:t>
            </a:r>
          </a:p>
          <a:p>
            <a:pPr fontAlgn="ctr"/>
            <a:r>
              <a:rPr lang="en-US" sz="1400" dirty="0">
                <a:solidFill>
                  <a:srgbClr val="001D35"/>
                </a:solidFill>
                <a:latin typeface="Google Sans"/>
              </a:rPr>
              <a:t>                    for their supply chain segment.    </a:t>
            </a:r>
          </a:p>
          <a:p>
            <a:pPr marL="285750" indent="-285750" fontAlgn="ctr">
              <a:buFont typeface="Arial" panose="020B0604020202020204" pitchFamily="34" charset="0"/>
              <a:buChar char="•"/>
            </a:pPr>
            <a:r>
              <a:rPr lang="en-US" sz="1400" dirty="0">
                <a:solidFill>
                  <a:srgbClr val="001D35"/>
                </a:solidFill>
                <a:latin typeface="Google Sans"/>
              </a:rPr>
              <a:t>claim : made by an agent about a </a:t>
            </a:r>
          </a:p>
          <a:p>
            <a:pPr fontAlgn="ctr"/>
            <a:r>
              <a:rPr lang="en-US" sz="1400" dirty="0">
                <a:solidFill>
                  <a:srgbClr val="001D35"/>
                </a:solidFill>
                <a:latin typeface="Google Sans"/>
              </a:rPr>
              <a:t>       - </a:t>
            </a:r>
            <a:r>
              <a:rPr lang="en-US" sz="1400" dirty="0" err="1">
                <a:solidFill>
                  <a:srgbClr val="001D35"/>
                </a:solidFill>
                <a:latin typeface="Google Sans"/>
              </a:rPr>
              <a:t>claim:identity_claim</a:t>
            </a:r>
            <a:r>
              <a:rPr lang="en-US" sz="1400" dirty="0">
                <a:solidFill>
                  <a:srgbClr val="001D35"/>
                </a:solidFill>
                <a:latin typeface="Google Sans"/>
              </a:rPr>
              <a:t>(describe the supply chain)</a:t>
            </a:r>
          </a:p>
          <a:p>
            <a:pPr fontAlgn="ctr"/>
            <a:r>
              <a:rPr lang="en-US" sz="1400" dirty="0">
                <a:solidFill>
                  <a:srgbClr val="001D35"/>
                </a:solidFill>
                <a:latin typeface="Google Sans"/>
              </a:rPr>
              <a:t>       - </a:t>
            </a:r>
            <a:r>
              <a:rPr lang="en-US" sz="1400" dirty="0" err="1">
                <a:solidFill>
                  <a:srgbClr val="001D35"/>
                </a:solidFill>
                <a:latin typeface="Google Sans"/>
              </a:rPr>
              <a:t>claim:state_claim</a:t>
            </a:r>
            <a:r>
              <a:rPr lang="en-US" sz="1400" dirty="0">
                <a:solidFill>
                  <a:srgbClr val="001D35"/>
                </a:solidFill>
                <a:latin typeface="Google Sans"/>
              </a:rPr>
              <a:t> (condition of truck, motors, cranes)</a:t>
            </a:r>
          </a:p>
          <a:p>
            <a:pPr fontAlgn="ctr"/>
            <a:r>
              <a:rPr lang="en-US" sz="1400" dirty="0">
                <a:solidFill>
                  <a:srgbClr val="001D35"/>
                </a:solidFill>
                <a:latin typeface="Google Sans"/>
              </a:rPr>
              <a:t>       - </a:t>
            </a:r>
            <a:r>
              <a:rPr lang="en-US" sz="1400" dirty="0" err="1">
                <a:solidFill>
                  <a:srgbClr val="001D35"/>
                </a:solidFill>
                <a:latin typeface="Google Sans"/>
              </a:rPr>
              <a:t>claim:impact_claim</a:t>
            </a:r>
            <a:r>
              <a:rPr lang="en-US" sz="1400" dirty="0">
                <a:solidFill>
                  <a:srgbClr val="001D35"/>
                </a:solidFill>
                <a:latin typeface="Google Sans"/>
              </a:rPr>
              <a:t>(change to solar energy in </a:t>
            </a:r>
            <a:r>
              <a:rPr lang="en-US" sz="1400" dirty="0" err="1">
                <a:solidFill>
                  <a:srgbClr val="001D35"/>
                </a:solidFill>
                <a:latin typeface="Google Sans"/>
              </a:rPr>
              <a:t>warehouse+others</a:t>
            </a:r>
            <a:r>
              <a:rPr lang="en-US" sz="1400" dirty="0">
                <a:solidFill>
                  <a:srgbClr val="001D35"/>
                </a:solidFill>
                <a:latin typeface="Google Sans"/>
              </a:rPr>
              <a:t>)</a:t>
            </a:r>
          </a:p>
          <a:p>
            <a:pPr marL="285750" indent="-285750" fontAlgn="ctr">
              <a:buFont typeface="Arial" panose="020B0604020202020204" pitchFamily="34" charset="0"/>
              <a:buChar char="•"/>
            </a:pPr>
            <a:r>
              <a:rPr lang="en-US" sz="1400" dirty="0">
                <a:solidFill>
                  <a:srgbClr val="001D35"/>
                </a:solidFill>
                <a:latin typeface="Google Sans"/>
              </a:rPr>
              <a:t>control : state</a:t>
            </a:r>
          </a:p>
          <a:p>
            <a:pPr marL="285750" indent="-285750" fontAlgn="ctr">
              <a:buFont typeface="Arial" panose="020B0604020202020204" pitchFamily="34" charset="0"/>
              <a:buChar char="•"/>
            </a:pPr>
            <a:r>
              <a:rPr lang="en-US" sz="1400" dirty="0">
                <a:solidFill>
                  <a:srgbClr val="001D35"/>
                </a:solidFill>
                <a:latin typeface="Google Sans"/>
              </a:rPr>
              <a:t>state : baseline (generated during modeling)</a:t>
            </a:r>
          </a:p>
          <a:p>
            <a:pPr fontAlgn="ctr"/>
            <a:r>
              <a:rPr lang="en-US" sz="1400" dirty="0">
                <a:solidFill>
                  <a:srgbClr val="001D35"/>
                </a:solidFill>
                <a:latin typeface="Google Sans"/>
              </a:rPr>
              <a:t>       - </a:t>
            </a:r>
            <a:r>
              <a:rPr lang="en-US" sz="1400" dirty="0" err="1">
                <a:solidFill>
                  <a:srgbClr val="001D35"/>
                </a:solidFill>
                <a:latin typeface="Google Sans"/>
              </a:rPr>
              <a:t>control:calculation_formula</a:t>
            </a:r>
            <a:r>
              <a:rPr lang="en-US" sz="1400" dirty="0">
                <a:solidFill>
                  <a:srgbClr val="001D35"/>
                </a:solidFill>
                <a:latin typeface="Google Sans"/>
              </a:rPr>
              <a:t>(IoT </a:t>
            </a:r>
            <a:r>
              <a:rPr lang="en-US" sz="1400" dirty="0" err="1">
                <a:solidFill>
                  <a:srgbClr val="001D35"/>
                </a:solidFill>
                <a:latin typeface="Google Sans"/>
              </a:rPr>
              <a:t>measures&amp;calcs</a:t>
            </a:r>
            <a:r>
              <a:rPr lang="en-US" sz="1400" dirty="0">
                <a:solidFill>
                  <a:srgbClr val="001D35"/>
                </a:solidFill>
                <a:latin typeface="Google Sans"/>
              </a:rPr>
              <a:t>)</a:t>
            </a:r>
          </a:p>
          <a:p>
            <a:pPr fontAlgn="ctr"/>
            <a:r>
              <a:rPr lang="en-US" sz="1400" dirty="0">
                <a:solidFill>
                  <a:srgbClr val="001D35"/>
                </a:solidFill>
                <a:latin typeface="Google Sans"/>
              </a:rPr>
              <a:t>       - </a:t>
            </a:r>
            <a:r>
              <a:rPr lang="en-US" sz="1400" dirty="0" err="1">
                <a:solidFill>
                  <a:srgbClr val="001D35"/>
                </a:solidFill>
                <a:latin typeface="Google Sans"/>
              </a:rPr>
              <a:t>control:measurement_system</a:t>
            </a:r>
            <a:r>
              <a:rPr lang="en-US" sz="1400" dirty="0">
                <a:solidFill>
                  <a:srgbClr val="001D35"/>
                </a:solidFill>
                <a:latin typeface="Google Sans"/>
              </a:rPr>
              <a:t> (IoT format specification)</a:t>
            </a:r>
          </a:p>
          <a:p>
            <a:pPr fontAlgn="ctr"/>
            <a:r>
              <a:rPr lang="en-US" sz="1400" dirty="0">
                <a:solidFill>
                  <a:srgbClr val="001D35"/>
                </a:solidFill>
                <a:latin typeface="Google Sans"/>
              </a:rPr>
              <a:t>       - </a:t>
            </a:r>
            <a:r>
              <a:rPr lang="en-US" sz="1400" dirty="0" err="1">
                <a:solidFill>
                  <a:srgbClr val="001D35"/>
                </a:solidFill>
                <a:latin typeface="Google Sans"/>
              </a:rPr>
              <a:t>control:objective</a:t>
            </a:r>
            <a:r>
              <a:rPr lang="en-US" sz="1400" dirty="0">
                <a:solidFill>
                  <a:srgbClr val="001D35"/>
                </a:solidFill>
                <a:latin typeface="Google Sans"/>
              </a:rPr>
              <a:t> (net zero model)</a:t>
            </a:r>
          </a:p>
          <a:p>
            <a:pPr fontAlgn="ctr"/>
            <a:r>
              <a:rPr lang="en-US" sz="1400" dirty="0">
                <a:solidFill>
                  <a:srgbClr val="001D35"/>
                </a:solidFill>
                <a:latin typeface="Google Sans"/>
              </a:rPr>
              <a:t>       - </a:t>
            </a:r>
            <a:r>
              <a:rPr lang="en-US" sz="1400" b="0" i="0" dirty="0" err="1">
                <a:solidFill>
                  <a:srgbClr val="172B4D"/>
                </a:solidFill>
                <a:effectLst/>
                <a:latin typeface="-apple-system"/>
              </a:rPr>
              <a:t>control:role:</a:t>
            </a:r>
            <a:r>
              <a:rPr lang="en-US" sz="1400" i="0" dirty="0" err="1">
                <a:solidFill>
                  <a:srgbClr val="172B4D"/>
                </a:solidFill>
                <a:effectLst/>
                <a:latin typeface="-apple-system"/>
              </a:rPr>
              <a:t>calibrator</a:t>
            </a:r>
            <a:r>
              <a:rPr lang="en-US" sz="1400" i="0" dirty="0">
                <a:solidFill>
                  <a:srgbClr val="172B4D"/>
                </a:solidFill>
                <a:effectLst/>
                <a:latin typeface="-apple-system"/>
              </a:rPr>
              <a:t>, owner, verifier, auditor(IoT devices and</a:t>
            </a:r>
          </a:p>
          <a:p>
            <a:pPr fontAlgn="ctr"/>
            <a:r>
              <a:rPr lang="en-US" sz="1400" dirty="0">
                <a:solidFill>
                  <a:srgbClr val="172B4D"/>
                </a:solidFill>
                <a:latin typeface="-apple-system"/>
              </a:rPr>
              <a:t>                            </a:t>
            </a:r>
            <a:r>
              <a:rPr lang="en-US" sz="1400" i="0" dirty="0">
                <a:solidFill>
                  <a:srgbClr val="172B4D"/>
                </a:solidFill>
                <a:effectLst/>
                <a:latin typeface="-apple-system"/>
              </a:rPr>
              <a:t>   manual entry)</a:t>
            </a:r>
            <a:endParaRPr lang="en-US" sz="1400" dirty="0">
              <a:solidFill>
                <a:srgbClr val="001D35"/>
              </a:solidFill>
              <a:latin typeface="Google Sans"/>
            </a:endParaRPr>
          </a:p>
          <a:p>
            <a:pPr marL="285750" indent="-285750" fontAlgn="ctr">
              <a:buFont typeface="Arial" panose="020B0604020202020204" pitchFamily="34" charset="0"/>
              <a:buChar char="•"/>
            </a:pPr>
            <a:r>
              <a:rPr lang="en-US" sz="1400" dirty="0">
                <a:solidFill>
                  <a:srgbClr val="001D35"/>
                </a:solidFill>
                <a:latin typeface="Google Sans"/>
              </a:rPr>
              <a:t>environment : impacts global atmosphere</a:t>
            </a:r>
          </a:p>
          <a:p>
            <a:pPr marL="285750" indent="-285750" fontAlgn="ctr">
              <a:buFont typeface="Arial" panose="020B0604020202020204" pitchFamily="34" charset="0"/>
              <a:buChar char="•"/>
            </a:pPr>
            <a:r>
              <a:rPr lang="en-US" sz="1400" dirty="0">
                <a:solidFill>
                  <a:srgbClr val="001D35"/>
                </a:solidFill>
                <a:latin typeface="Google Sans"/>
              </a:rPr>
              <a:t>event: emission over a specified time frame	</a:t>
            </a:r>
          </a:p>
          <a:p>
            <a:pPr marL="285750" indent="-285750" fontAlgn="ctr">
              <a:buFont typeface="Arial" panose="020B0604020202020204" pitchFamily="34" charset="0"/>
              <a:buChar char="•"/>
            </a:pPr>
            <a:r>
              <a:rPr lang="en-US" sz="1400" dirty="0">
                <a:solidFill>
                  <a:srgbClr val="001D35"/>
                </a:solidFill>
                <a:latin typeface="Google Sans"/>
              </a:rPr>
              <a:t>event :measuring, monitoring, calculating</a:t>
            </a:r>
          </a:p>
          <a:p>
            <a:pPr marL="285750" indent="-285750" fontAlgn="ctr">
              <a:buFont typeface="Arial" panose="020B0604020202020204" pitchFamily="34" charset="0"/>
              <a:buChar char="•"/>
            </a:pPr>
            <a:r>
              <a:rPr lang="en-US" sz="1400" dirty="0">
                <a:solidFill>
                  <a:srgbClr val="001D35"/>
                </a:solidFill>
                <a:latin typeface="Google Sans"/>
              </a:rPr>
              <a:t>Instrument: IOT, truck, vessel, warehouse heater, cooling etc. (above control class)</a:t>
            </a:r>
          </a:p>
          <a:p>
            <a:pPr marL="285750" indent="-285750" fontAlgn="ctr">
              <a:buFont typeface="Arial" panose="020B0604020202020204" pitchFamily="34" charset="0"/>
              <a:buChar char="•"/>
            </a:pPr>
            <a:r>
              <a:rPr lang="en-US" sz="1400" i="0" dirty="0">
                <a:solidFill>
                  <a:srgbClr val="001D35"/>
                </a:solidFill>
                <a:effectLst/>
                <a:latin typeface="Google Sans"/>
              </a:rPr>
              <a:t>Medium : </a:t>
            </a:r>
          </a:p>
          <a:p>
            <a:pPr marL="285750" indent="-285750" fontAlgn="ctr">
              <a:buFont typeface="Arial" panose="020B0604020202020204" pitchFamily="34" charset="0"/>
              <a:buChar char="•"/>
            </a:pPr>
            <a:r>
              <a:rPr lang="en-US" sz="1400" dirty="0">
                <a:solidFill>
                  <a:srgbClr val="001D35"/>
                </a:solidFill>
                <a:latin typeface="Google Sans"/>
              </a:rPr>
              <a:t>parameter: defines bounds of supply chain operations</a:t>
            </a:r>
          </a:p>
          <a:p>
            <a:pPr marL="285750" indent="-285750" fontAlgn="ctr">
              <a:buFont typeface="Arial" panose="020B0604020202020204" pitchFamily="34" charset="0"/>
              <a:buChar char="•"/>
            </a:pPr>
            <a:r>
              <a:rPr lang="en-US" sz="1400" dirty="0">
                <a:solidFill>
                  <a:srgbClr val="001D35"/>
                </a:solidFill>
                <a:latin typeface="Google Sans"/>
              </a:rPr>
              <a:t>representing</a:t>
            </a:r>
            <a:r>
              <a:rPr lang="en-US" sz="1400" i="0" dirty="0">
                <a:solidFill>
                  <a:srgbClr val="001D35"/>
                </a:solidFill>
                <a:effectLst/>
                <a:latin typeface="Google Sans"/>
              </a:rPr>
              <a:t>: </a:t>
            </a:r>
            <a:r>
              <a:rPr lang="en-US" sz="1400" dirty="0">
                <a:solidFill>
                  <a:srgbClr val="001D35"/>
                </a:solidFill>
                <a:latin typeface="Google Sans"/>
              </a:rPr>
              <a:t>digital twin model of physical state, performs</a:t>
            </a:r>
          </a:p>
          <a:p>
            <a:pPr fontAlgn="ctr"/>
            <a:r>
              <a:rPr lang="en-US" sz="1400" i="0" dirty="0">
                <a:solidFill>
                  <a:srgbClr val="001D35"/>
                </a:solidFill>
                <a:effectLst/>
                <a:latin typeface="Google Sans"/>
              </a:rPr>
              <a:t>             emission modeling , (supply chain segments?)</a:t>
            </a:r>
            <a:r>
              <a:rPr lang="en-US" sz="1400" dirty="0">
                <a:solidFill>
                  <a:srgbClr val="001D35"/>
                </a:solidFill>
                <a:latin typeface="Google Sans"/>
              </a:rPr>
              <a:t>, can model</a:t>
            </a:r>
          </a:p>
          <a:p>
            <a:pPr fontAlgn="ctr"/>
            <a:r>
              <a:rPr lang="en-US" sz="1400" dirty="0">
                <a:solidFill>
                  <a:srgbClr val="001D35"/>
                </a:solidFill>
                <a:latin typeface="Google Sans"/>
              </a:rPr>
              <a:t>            baseline to net zero emissions</a:t>
            </a:r>
            <a:endParaRPr lang="en-US" sz="1400" i="0" dirty="0">
              <a:solidFill>
                <a:srgbClr val="001D35"/>
              </a:solidFill>
              <a:effectLst/>
              <a:latin typeface="Google Sans"/>
            </a:endParaRPr>
          </a:p>
        </p:txBody>
      </p:sp>
      <p:sp>
        <p:nvSpPr>
          <p:cNvPr id="5" name="TextBox 4">
            <a:extLst>
              <a:ext uri="{FF2B5EF4-FFF2-40B4-BE49-F238E27FC236}">
                <a16:creationId xmlns:a16="http://schemas.microsoft.com/office/drawing/2014/main" id="{A6EC4393-CAC4-7173-1A78-148CED70246D}"/>
              </a:ext>
            </a:extLst>
          </p:cNvPr>
          <p:cNvSpPr txBox="1"/>
          <p:nvPr/>
        </p:nvSpPr>
        <p:spPr>
          <a:xfrm>
            <a:off x="5260998" y="3450848"/>
            <a:ext cx="1288748" cy="313127"/>
          </a:xfrm>
          <a:prstGeom prst="rect">
            <a:avLst/>
          </a:prstGeom>
          <a:noFill/>
        </p:spPr>
        <p:txBody>
          <a:bodyPr wrap="square">
            <a:spAutoFit/>
          </a:bodyPr>
          <a:lstStyle/>
          <a:p>
            <a:pPr algn="ctr"/>
            <a:r>
              <a:rPr lang="en-US" sz="1400" dirty="0">
                <a:solidFill>
                  <a:srgbClr val="001D35"/>
                </a:solidFill>
                <a:latin typeface="Google Sans"/>
              </a:rPr>
              <a:t>derived from</a:t>
            </a:r>
            <a:endParaRPr lang="en-US" sz="1400" b="0" i="0" dirty="0">
              <a:solidFill>
                <a:srgbClr val="001D35"/>
              </a:solidFill>
              <a:effectLst/>
              <a:latin typeface="Google Sans"/>
            </a:endParaRPr>
          </a:p>
        </p:txBody>
      </p:sp>
      <p:grpSp>
        <p:nvGrpSpPr>
          <p:cNvPr id="6" name="Group 5">
            <a:extLst>
              <a:ext uri="{FF2B5EF4-FFF2-40B4-BE49-F238E27FC236}">
                <a16:creationId xmlns:a16="http://schemas.microsoft.com/office/drawing/2014/main" id="{20B5FBDE-F505-69FB-87D5-C83558D31A6D}"/>
              </a:ext>
            </a:extLst>
          </p:cNvPr>
          <p:cNvGrpSpPr/>
          <p:nvPr/>
        </p:nvGrpSpPr>
        <p:grpSpPr>
          <a:xfrm>
            <a:off x="177196" y="1360418"/>
            <a:ext cx="5083802" cy="5157142"/>
            <a:chOff x="3671164" y="632061"/>
            <a:chExt cx="5110831" cy="5700514"/>
          </a:xfrm>
        </p:grpSpPr>
        <p:cxnSp>
          <p:nvCxnSpPr>
            <p:cNvPr id="9" name="Straight Connector 8">
              <a:extLst>
                <a:ext uri="{FF2B5EF4-FFF2-40B4-BE49-F238E27FC236}">
                  <a16:creationId xmlns:a16="http://schemas.microsoft.com/office/drawing/2014/main" id="{945AAC4B-5CA3-49DF-2BE3-F45AFD0027FA}"/>
                </a:ext>
              </a:extLst>
            </p:cNvPr>
            <p:cNvCxnSpPr>
              <a:cxnSpLocks/>
            </p:cNvCxnSpPr>
            <p:nvPr/>
          </p:nvCxnSpPr>
          <p:spPr>
            <a:xfrm flipH="1">
              <a:off x="5467009" y="4639056"/>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4F1E6B3-842C-103F-8103-75B42178FA50}"/>
                </a:ext>
              </a:extLst>
            </p:cNvPr>
            <p:cNvCxnSpPr>
              <a:cxnSpLocks/>
            </p:cNvCxnSpPr>
            <p:nvPr/>
          </p:nvCxnSpPr>
          <p:spPr>
            <a:xfrm>
              <a:off x="5452494" y="769312"/>
              <a:ext cx="26618" cy="543411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8C3DF31-FB0F-F9C2-9AA8-EE21E597132F}"/>
                </a:ext>
              </a:extLst>
            </p:cNvPr>
            <p:cNvSpPr/>
            <p:nvPr/>
          </p:nvSpPr>
          <p:spPr>
            <a:xfrm>
              <a:off x="5787232" y="63206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process (supply chain)</a:t>
              </a:r>
            </a:p>
          </p:txBody>
        </p:sp>
        <p:cxnSp>
          <p:nvCxnSpPr>
            <p:cNvPr id="17" name="Connector: Curved 16">
              <a:extLst>
                <a:ext uri="{FF2B5EF4-FFF2-40B4-BE49-F238E27FC236}">
                  <a16:creationId xmlns:a16="http://schemas.microsoft.com/office/drawing/2014/main" id="{4AAE329D-BE7C-7291-96F0-6B621E65DA30}"/>
                </a:ext>
              </a:extLst>
            </p:cNvPr>
            <p:cNvCxnSpPr>
              <a:cxnSpLocks/>
              <a:stCxn id="13" idx="3"/>
              <a:endCxn id="19" idx="3"/>
            </p:cNvCxnSpPr>
            <p:nvPr/>
          </p:nvCxnSpPr>
          <p:spPr>
            <a:xfrm>
              <a:off x="7240436" y="755172"/>
              <a:ext cx="12700" cy="577560"/>
            </a:xfrm>
            <a:prstGeom prst="curvedConnector3">
              <a:avLst>
                <a:gd name="adj1" fmla="val 1800000"/>
              </a:avLst>
            </a:prstGeom>
            <a:ln w="12700">
              <a:solidFill>
                <a:srgbClr val="00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E7BE1D-6C7F-920B-6C07-F48C0F5B7AFE}"/>
                </a:ext>
              </a:extLst>
            </p:cNvPr>
            <p:cNvSpPr txBox="1"/>
            <p:nvPr/>
          </p:nvSpPr>
          <p:spPr>
            <a:xfrm>
              <a:off x="7213268" y="890413"/>
              <a:ext cx="497434" cy="215444"/>
            </a:xfrm>
            <a:prstGeom prst="rect">
              <a:avLst/>
            </a:prstGeom>
            <a:noFill/>
          </p:spPr>
          <p:txBody>
            <a:bodyPr wrap="square" rtlCol="0">
              <a:spAutoFit/>
            </a:bodyPr>
            <a:lstStyle/>
            <a:p>
              <a:pPr algn="ctr"/>
              <a:r>
                <a:rPr lang="en-US" sz="800" dirty="0">
                  <a:highlight>
                    <a:srgbClr val="FFFFCC"/>
                  </a:highlight>
                </a:rPr>
                <a:t>has</a:t>
              </a:r>
            </a:p>
          </p:txBody>
        </p:sp>
        <p:sp>
          <p:nvSpPr>
            <p:cNvPr id="19" name="Rectangle: Rounded Corners 18">
              <a:extLst>
                <a:ext uri="{FF2B5EF4-FFF2-40B4-BE49-F238E27FC236}">
                  <a16:creationId xmlns:a16="http://schemas.microsoft.com/office/drawing/2014/main" id="{1F145DF9-B46B-99BC-1856-1616EEED8356}"/>
                </a:ext>
              </a:extLst>
            </p:cNvPr>
            <p:cNvSpPr/>
            <p:nvPr/>
          </p:nvSpPr>
          <p:spPr>
            <a:xfrm>
              <a:off x="5787232" y="120962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activity (segments)</a:t>
              </a:r>
            </a:p>
          </p:txBody>
        </p:sp>
        <p:sp>
          <p:nvSpPr>
            <p:cNvPr id="21" name="Rectangle: Rounded Corners 20">
              <a:extLst>
                <a:ext uri="{FF2B5EF4-FFF2-40B4-BE49-F238E27FC236}">
                  <a16:creationId xmlns:a16="http://schemas.microsoft.com/office/drawing/2014/main" id="{8AAF1295-3628-9100-BA78-0596ECEA859F}"/>
                </a:ext>
              </a:extLst>
            </p:cNvPr>
            <p:cNvSpPr/>
            <p:nvPr/>
          </p:nvSpPr>
          <p:spPr>
            <a:xfrm>
              <a:off x="5787232" y="2863539"/>
              <a:ext cx="142613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baseline (state)</a:t>
              </a:r>
            </a:p>
          </p:txBody>
        </p:sp>
        <p:sp>
          <p:nvSpPr>
            <p:cNvPr id="22" name="Rectangle: Rounded Corners 21">
              <a:extLst>
                <a:ext uri="{FF2B5EF4-FFF2-40B4-BE49-F238E27FC236}">
                  <a16:creationId xmlns:a16="http://schemas.microsoft.com/office/drawing/2014/main" id="{76734B03-E6AE-067F-3011-BF8E3F789AC1}"/>
                </a:ext>
              </a:extLst>
            </p:cNvPr>
            <p:cNvSpPr/>
            <p:nvPr/>
          </p:nvSpPr>
          <p:spPr>
            <a:xfrm>
              <a:off x="5787231" y="3989917"/>
              <a:ext cx="1426037"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event</a:t>
              </a:r>
            </a:p>
          </p:txBody>
        </p:sp>
        <p:sp>
          <p:nvSpPr>
            <p:cNvPr id="23" name="Rectangle: Rounded Corners 22">
              <a:extLst>
                <a:ext uri="{FF2B5EF4-FFF2-40B4-BE49-F238E27FC236}">
                  <a16:creationId xmlns:a16="http://schemas.microsoft.com/office/drawing/2014/main" id="{5A7EDD53-721A-9FE7-4B77-DC0DDC1B4B18}"/>
                </a:ext>
              </a:extLst>
            </p:cNvPr>
            <p:cNvSpPr/>
            <p:nvPr/>
          </p:nvSpPr>
          <p:spPr>
            <a:xfrm>
              <a:off x="5787232" y="2309908"/>
              <a:ext cx="1440408"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claim</a:t>
              </a:r>
            </a:p>
          </p:txBody>
        </p:sp>
        <p:sp>
          <p:nvSpPr>
            <p:cNvPr id="24" name="Rectangle: Rounded Corners 23">
              <a:extLst>
                <a:ext uri="{FF2B5EF4-FFF2-40B4-BE49-F238E27FC236}">
                  <a16:creationId xmlns:a16="http://schemas.microsoft.com/office/drawing/2014/main" id="{A053D8F1-E958-C5B1-364D-C76038A1D246}"/>
                </a:ext>
              </a:extLst>
            </p:cNvPr>
            <p:cNvSpPr/>
            <p:nvPr/>
          </p:nvSpPr>
          <p:spPr>
            <a:xfrm>
              <a:off x="5787231" y="3445429"/>
              <a:ext cx="1426131"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environment</a:t>
              </a:r>
            </a:p>
          </p:txBody>
        </p:sp>
        <p:sp>
          <p:nvSpPr>
            <p:cNvPr id="25" name="Rectangle: Rounded Corners 24">
              <a:extLst>
                <a:ext uri="{FF2B5EF4-FFF2-40B4-BE49-F238E27FC236}">
                  <a16:creationId xmlns:a16="http://schemas.microsoft.com/office/drawing/2014/main" id="{C8050146-187D-D454-C1EF-C0155913D38A}"/>
                </a:ext>
              </a:extLst>
            </p:cNvPr>
            <p:cNvSpPr/>
            <p:nvPr/>
          </p:nvSpPr>
          <p:spPr>
            <a:xfrm>
              <a:off x="5787232" y="558180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parameter</a:t>
              </a:r>
            </a:p>
          </p:txBody>
        </p:sp>
        <p:sp>
          <p:nvSpPr>
            <p:cNvPr id="26" name="Rectangle: Rounded Corners 25">
              <a:extLst>
                <a:ext uri="{FF2B5EF4-FFF2-40B4-BE49-F238E27FC236}">
                  <a16:creationId xmlns:a16="http://schemas.microsoft.com/office/drawing/2014/main" id="{DB7F1ABD-2D29-ABEF-0C34-6647AD8CA165}"/>
                </a:ext>
              </a:extLst>
            </p:cNvPr>
            <p:cNvSpPr/>
            <p:nvPr/>
          </p:nvSpPr>
          <p:spPr>
            <a:xfrm>
              <a:off x="5787232" y="503316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instrument</a:t>
              </a:r>
            </a:p>
          </p:txBody>
        </p:sp>
        <p:sp>
          <p:nvSpPr>
            <p:cNvPr id="28" name="TextBox 27">
              <a:extLst>
                <a:ext uri="{FF2B5EF4-FFF2-40B4-BE49-F238E27FC236}">
                  <a16:creationId xmlns:a16="http://schemas.microsoft.com/office/drawing/2014/main" id="{39D87C37-A967-F116-E076-09EB95DD21BE}"/>
                </a:ext>
              </a:extLst>
            </p:cNvPr>
            <p:cNvSpPr txBox="1"/>
            <p:nvPr/>
          </p:nvSpPr>
          <p:spPr>
            <a:xfrm>
              <a:off x="5333855" y="2097518"/>
              <a:ext cx="586435" cy="215444"/>
            </a:xfrm>
            <a:prstGeom prst="rect">
              <a:avLst/>
            </a:prstGeom>
            <a:noFill/>
          </p:spPr>
          <p:txBody>
            <a:bodyPr wrap="square" rtlCol="0">
              <a:spAutoFit/>
            </a:bodyPr>
            <a:lstStyle/>
            <a:p>
              <a:pPr algn="ctr"/>
              <a:r>
                <a:rPr lang="en-US" sz="800" dirty="0">
                  <a:highlight>
                    <a:srgbClr val="FFFFCC"/>
                  </a:highlight>
                </a:rPr>
                <a:t>makes</a:t>
              </a:r>
            </a:p>
          </p:txBody>
        </p:sp>
        <p:sp>
          <p:nvSpPr>
            <p:cNvPr id="29" name="Rectangle: Rounded Corners 28">
              <a:extLst>
                <a:ext uri="{FF2B5EF4-FFF2-40B4-BE49-F238E27FC236}">
                  <a16:creationId xmlns:a16="http://schemas.microsoft.com/office/drawing/2014/main" id="{F3EDBF29-EFDE-22CB-22D9-B96528C9AC60}"/>
                </a:ext>
              </a:extLst>
            </p:cNvPr>
            <p:cNvSpPr/>
            <p:nvPr/>
          </p:nvSpPr>
          <p:spPr>
            <a:xfrm>
              <a:off x="7824000" y="3977436"/>
              <a:ext cx="878574" cy="24622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activity</a:t>
              </a:r>
            </a:p>
          </p:txBody>
        </p:sp>
        <p:cxnSp>
          <p:nvCxnSpPr>
            <p:cNvPr id="31" name="Connector: Curved 30">
              <a:extLst>
                <a:ext uri="{FF2B5EF4-FFF2-40B4-BE49-F238E27FC236}">
                  <a16:creationId xmlns:a16="http://schemas.microsoft.com/office/drawing/2014/main" id="{867B0557-30EC-28D7-761A-E0DD3209E09F}"/>
                </a:ext>
              </a:extLst>
            </p:cNvPr>
            <p:cNvCxnSpPr>
              <a:cxnSpLocks/>
              <a:stCxn id="19" idx="3"/>
              <a:endCxn id="1049" idx="3"/>
            </p:cNvCxnSpPr>
            <p:nvPr/>
          </p:nvCxnSpPr>
          <p:spPr>
            <a:xfrm flipH="1">
              <a:off x="7227640" y="1332732"/>
              <a:ext cx="12796" cy="553687"/>
            </a:xfrm>
            <a:prstGeom prst="curvedConnector3">
              <a:avLst>
                <a:gd name="adj1" fmla="val -1786496"/>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60DC07-0AC9-D7D8-DE2F-2DBBB05120A5}"/>
                </a:ext>
              </a:extLst>
            </p:cNvPr>
            <p:cNvSpPr txBox="1"/>
            <p:nvPr/>
          </p:nvSpPr>
          <p:spPr>
            <a:xfrm>
              <a:off x="3752787" y="1332731"/>
              <a:ext cx="1165479" cy="215444"/>
            </a:xfrm>
            <a:prstGeom prst="rect">
              <a:avLst/>
            </a:prstGeom>
            <a:noFill/>
          </p:spPr>
          <p:txBody>
            <a:bodyPr wrap="square" rtlCol="0">
              <a:spAutoFit/>
            </a:bodyPr>
            <a:lstStyle/>
            <a:p>
              <a:pPr algn="ctr"/>
              <a:r>
                <a:rPr lang="en-US" sz="800" dirty="0" err="1">
                  <a:highlight>
                    <a:srgbClr val="FFFFCC"/>
                  </a:highlight>
                </a:rPr>
                <a:t>hasAggregateBaseline</a:t>
              </a:r>
              <a:endParaRPr lang="en-US" sz="800" dirty="0">
                <a:highlight>
                  <a:srgbClr val="FFFFCC"/>
                </a:highlight>
              </a:endParaRPr>
            </a:p>
          </p:txBody>
        </p:sp>
        <p:sp>
          <p:nvSpPr>
            <p:cNvPr id="36" name="Rectangle: Rounded Corners 35">
              <a:extLst>
                <a:ext uri="{FF2B5EF4-FFF2-40B4-BE49-F238E27FC236}">
                  <a16:creationId xmlns:a16="http://schemas.microsoft.com/office/drawing/2014/main" id="{13DB406F-3299-BAED-4A2D-04EA6F252F58}"/>
                </a:ext>
              </a:extLst>
            </p:cNvPr>
            <p:cNvSpPr/>
            <p:nvPr/>
          </p:nvSpPr>
          <p:spPr>
            <a:xfrm>
              <a:off x="3671164" y="3403866"/>
              <a:ext cx="878574" cy="24622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thing</a:t>
              </a:r>
            </a:p>
          </p:txBody>
        </p:sp>
        <p:cxnSp>
          <p:nvCxnSpPr>
            <p:cNvPr id="37" name="Connector: Curved 36">
              <a:extLst>
                <a:ext uri="{FF2B5EF4-FFF2-40B4-BE49-F238E27FC236}">
                  <a16:creationId xmlns:a16="http://schemas.microsoft.com/office/drawing/2014/main" id="{785DAFA0-A2B6-E335-4FDF-128485D104C6}"/>
                </a:ext>
              </a:extLst>
            </p:cNvPr>
            <p:cNvCxnSpPr>
              <a:cxnSpLocks/>
              <a:stCxn id="25" idx="3"/>
              <a:endCxn id="21" idx="3"/>
            </p:cNvCxnSpPr>
            <p:nvPr/>
          </p:nvCxnSpPr>
          <p:spPr>
            <a:xfrm flipV="1">
              <a:off x="7213174" y="2986650"/>
              <a:ext cx="190" cy="2718261"/>
            </a:xfrm>
            <a:prstGeom prst="curvedConnector3">
              <a:avLst>
                <a:gd name="adj1" fmla="val 26223684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D5AD90-3791-2499-1CC1-2891F52E3D59}"/>
                </a:ext>
              </a:extLst>
            </p:cNvPr>
            <p:cNvSpPr txBox="1"/>
            <p:nvPr/>
          </p:nvSpPr>
          <p:spPr>
            <a:xfrm>
              <a:off x="7177589" y="5241314"/>
              <a:ext cx="1198818" cy="215444"/>
            </a:xfrm>
            <a:prstGeom prst="rect">
              <a:avLst/>
            </a:prstGeom>
            <a:noFill/>
          </p:spPr>
          <p:txBody>
            <a:bodyPr wrap="square" rtlCol="0">
              <a:spAutoFit/>
            </a:bodyPr>
            <a:lstStyle/>
            <a:p>
              <a:pPr algn="ctr"/>
              <a:r>
                <a:rPr lang="en-US" sz="800" dirty="0" err="1">
                  <a:highlight>
                    <a:srgbClr val="FFFFCC"/>
                  </a:highlight>
                </a:rPr>
                <a:t>digitaltwinproduces</a:t>
              </a:r>
              <a:endParaRPr lang="en-US" sz="800" dirty="0">
                <a:highlight>
                  <a:srgbClr val="FFFFCC"/>
                </a:highlight>
              </a:endParaRPr>
            </a:p>
          </p:txBody>
        </p:sp>
        <p:cxnSp>
          <p:nvCxnSpPr>
            <p:cNvPr id="39" name="Connector: Curved 38">
              <a:extLst>
                <a:ext uri="{FF2B5EF4-FFF2-40B4-BE49-F238E27FC236}">
                  <a16:creationId xmlns:a16="http://schemas.microsoft.com/office/drawing/2014/main" id="{39E8ECA2-B1CB-E7AD-DC17-59C1D814F0DD}"/>
                </a:ext>
              </a:extLst>
            </p:cNvPr>
            <p:cNvCxnSpPr>
              <a:cxnSpLocks/>
              <a:stCxn id="19" idx="1"/>
              <a:endCxn id="21" idx="1"/>
            </p:cNvCxnSpPr>
            <p:nvPr/>
          </p:nvCxnSpPr>
          <p:spPr>
            <a:xfrm rot="10800000" flipV="1">
              <a:off x="5787232" y="1332732"/>
              <a:ext cx="12700" cy="1653918"/>
            </a:xfrm>
            <a:prstGeom prst="curvedConnector3">
              <a:avLst>
                <a:gd name="adj1" fmla="val 6120000"/>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4D1F4DB-E702-C33E-C7E1-512D24BADB43}"/>
                </a:ext>
              </a:extLst>
            </p:cNvPr>
            <p:cNvCxnSpPr>
              <a:cxnSpLocks/>
              <a:stCxn id="21" idx="1"/>
              <a:endCxn id="24" idx="1"/>
            </p:cNvCxnSpPr>
            <p:nvPr/>
          </p:nvCxnSpPr>
          <p:spPr>
            <a:xfrm rot="10800000" flipV="1">
              <a:off x="5787232" y="2986650"/>
              <a:ext cx="1" cy="581890"/>
            </a:xfrm>
            <a:prstGeom prst="curvedConnector3">
              <a:avLst>
                <a:gd name="adj1" fmla="val 228601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56A362-A5F7-6248-9E07-8F27578D3DDC}"/>
                </a:ext>
              </a:extLst>
            </p:cNvPr>
            <p:cNvSpPr txBox="1"/>
            <p:nvPr/>
          </p:nvSpPr>
          <p:spPr>
            <a:xfrm>
              <a:off x="3933724" y="4873218"/>
              <a:ext cx="1389696" cy="246221"/>
            </a:xfrm>
            <a:prstGeom prst="rect">
              <a:avLst/>
            </a:prstGeom>
            <a:noFill/>
          </p:spPr>
          <p:txBody>
            <a:bodyPr wrap="square" rtlCol="0">
              <a:spAutoFit/>
            </a:bodyPr>
            <a:lstStyle/>
            <a:p>
              <a:pPr algn="ctr"/>
              <a:r>
                <a:rPr lang="en-US" sz="1000" dirty="0" err="1">
                  <a:highlight>
                    <a:srgbClr val="FFFFCC"/>
                  </a:highlight>
                </a:rPr>
                <a:t>ismodelledtoNetZero</a:t>
              </a:r>
              <a:endParaRPr lang="en-US" sz="1000" dirty="0">
                <a:highlight>
                  <a:srgbClr val="FFFFCC"/>
                </a:highlight>
              </a:endParaRPr>
            </a:p>
          </p:txBody>
        </p:sp>
        <p:sp>
          <p:nvSpPr>
            <p:cNvPr id="42" name="Rectangle: Rounded Corners 41">
              <a:extLst>
                <a:ext uri="{FF2B5EF4-FFF2-40B4-BE49-F238E27FC236}">
                  <a16:creationId xmlns:a16="http://schemas.microsoft.com/office/drawing/2014/main" id="{77F50746-88DA-06C1-3C43-0EB24B49E396}"/>
                </a:ext>
              </a:extLst>
            </p:cNvPr>
            <p:cNvSpPr/>
            <p:nvPr/>
          </p:nvSpPr>
          <p:spPr>
            <a:xfrm>
              <a:off x="5787138" y="4491451"/>
              <a:ext cx="1426036"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p:txBody>
        </p:sp>
        <p:sp>
          <p:nvSpPr>
            <p:cNvPr id="43" name="TextBox 42">
              <a:extLst>
                <a:ext uri="{FF2B5EF4-FFF2-40B4-BE49-F238E27FC236}">
                  <a16:creationId xmlns:a16="http://schemas.microsoft.com/office/drawing/2014/main" id="{A84DDE0A-A198-2C54-CC7B-0A7277986D1F}"/>
                </a:ext>
              </a:extLst>
            </p:cNvPr>
            <p:cNvSpPr txBox="1"/>
            <p:nvPr/>
          </p:nvSpPr>
          <p:spPr>
            <a:xfrm>
              <a:off x="5395004" y="4782709"/>
              <a:ext cx="1536491" cy="246221"/>
            </a:xfrm>
            <a:prstGeom prst="rect">
              <a:avLst/>
            </a:prstGeom>
            <a:noFill/>
          </p:spPr>
          <p:txBody>
            <a:bodyPr wrap="square" rtlCol="0">
              <a:spAutoFit/>
            </a:bodyPr>
            <a:lstStyle/>
            <a:p>
              <a:pPr algn="ctr"/>
              <a:r>
                <a:rPr lang="en-US" sz="1000" dirty="0" err="1">
                  <a:highlight>
                    <a:srgbClr val="FFFFCC"/>
                  </a:highlight>
                </a:rPr>
                <a:t>hasMeasurementSystem</a:t>
              </a:r>
              <a:endParaRPr lang="en-US" sz="1000" dirty="0">
                <a:highlight>
                  <a:srgbClr val="FFFFCC"/>
                </a:highlight>
              </a:endParaRPr>
            </a:p>
          </p:txBody>
        </p:sp>
        <p:sp>
          <p:nvSpPr>
            <p:cNvPr id="44" name="TextBox 43">
              <a:extLst>
                <a:ext uri="{FF2B5EF4-FFF2-40B4-BE49-F238E27FC236}">
                  <a16:creationId xmlns:a16="http://schemas.microsoft.com/office/drawing/2014/main" id="{7FBF35E6-EEDA-938A-FDEF-4F58C524814C}"/>
                </a:ext>
              </a:extLst>
            </p:cNvPr>
            <p:cNvSpPr txBox="1"/>
            <p:nvPr/>
          </p:nvSpPr>
          <p:spPr>
            <a:xfrm>
              <a:off x="5318129" y="4264105"/>
              <a:ext cx="727158" cy="215444"/>
            </a:xfrm>
            <a:prstGeom prst="rect">
              <a:avLst/>
            </a:prstGeom>
            <a:noFill/>
          </p:spPr>
          <p:txBody>
            <a:bodyPr wrap="square" rtlCol="0">
              <a:spAutoFit/>
            </a:bodyPr>
            <a:lstStyle/>
            <a:p>
              <a:pPr algn="ctr"/>
              <a:r>
                <a:rPr lang="en-US" sz="800" dirty="0" err="1">
                  <a:highlight>
                    <a:srgbClr val="FFFFCC"/>
                  </a:highlight>
                </a:rPr>
                <a:t>hasCalcs</a:t>
              </a:r>
              <a:endParaRPr lang="en-US" sz="800" dirty="0">
                <a:highlight>
                  <a:srgbClr val="FFFFCC"/>
                </a:highlight>
              </a:endParaRPr>
            </a:p>
          </p:txBody>
        </p:sp>
        <p:cxnSp>
          <p:nvCxnSpPr>
            <p:cNvPr id="51" name="Connector: Curved 50">
              <a:extLst>
                <a:ext uri="{FF2B5EF4-FFF2-40B4-BE49-F238E27FC236}">
                  <a16:creationId xmlns:a16="http://schemas.microsoft.com/office/drawing/2014/main" id="{2A1C3EA7-B465-2710-0305-A886EAAE9F9E}"/>
                </a:ext>
              </a:extLst>
            </p:cNvPr>
            <p:cNvCxnSpPr>
              <a:cxnSpLocks/>
              <a:stCxn id="22" idx="3"/>
              <a:endCxn id="24" idx="3"/>
            </p:cNvCxnSpPr>
            <p:nvPr/>
          </p:nvCxnSpPr>
          <p:spPr>
            <a:xfrm flipV="1">
              <a:off x="7213268" y="3568540"/>
              <a:ext cx="94" cy="544488"/>
            </a:xfrm>
            <a:prstGeom prst="curvedConnector3">
              <a:avLst>
                <a:gd name="adj1" fmla="val 2432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F81072B-6D87-55D4-61FF-1ED67305BFA4}"/>
                </a:ext>
              </a:extLst>
            </p:cNvPr>
            <p:cNvSpPr txBox="1"/>
            <p:nvPr/>
          </p:nvSpPr>
          <p:spPr>
            <a:xfrm>
              <a:off x="5278555" y="3253531"/>
              <a:ext cx="1165480" cy="215444"/>
            </a:xfrm>
            <a:prstGeom prst="rect">
              <a:avLst/>
            </a:prstGeom>
            <a:noFill/>
          </p:spPr>
          <p:txBody>
            <a:bodyPr wrap="square" rtlCol="0">
              <a:spAutoFit/>
            </a:bodyPr>
            <a:lstStyle/>
            <a:p>
              <a:pPr algn="ctr"/>
              <a:r>
                <a:rPr lang="en-US" sz="800" dirty="0" err="1">
                  <a:highlight>
                    <a:srgbClr val="FFFFCC"/>
                  </a:highlight>
                </a:rPr>
                <a:t>hasNetZeroTarget</a:t>
              </a:r>
              <a:endParaRPr lang="en-US" sz="800" dirty="0">
                <a:highlight>
                  <a:srgbClr val="FFFFCC"/>
                </a:highlight>
              </a:endParaRPr>
            </a:p>
          </p:txBody>
        </p:sp>
        <p:cxnSp>
          <p:nvCxnSpPr>
            <p:cNvPr id="55" name="Connector: Curved 54">
              <a:extLst>
                <a:ext uri="{FF2B5EF4-FFF2-40B4-BE49-F238E27FC236}">
                  <a16:creationId xmlns:a16="http://schemas.microsoft.com/office/drawing/2014/main" id="{32E3E1AC-3EF7-7AAE-E13F-4B9C7E2B7D0C}"/>
                </a:ext>
              </a:extLst>
            </p:cNvPr>
            <p:cNvCxnSpPr>
              <a:cxnSpLocks/>
              <a:stCxn id="23" idx="3"/>
              <a:endCxn id="24" idx="3"/>
            </p:cNvCxnSpPr>
            <p:nvPr/>
          </p:nvCxnSpPr>
          <p:spPr>
            <a:xfrm flipH="1">
              <a:off x="7213362" y="2433019"/>
              <a:ext cx="14278" cy="1135521"/>
            </a:xfrm>
            <a:prstGeom prst="curvedConnector3">
              <a:avLst>
                <a:gd name="adj1" fmla="val -334768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5796059-9F52-AC14-C9A2-E53F3522ED6C}"/>
                </a:ext>
              </a:extLst>
            </p:cNvPr>
            <p:cNvSpPr txBox="1"/>
            <p:nvPr/>
          </p:nvSpPr>
          <p:spPr>
            <a:xfrm>
              <a:off x="7279156" y="2872246"/>
              <a:ext cx="769691" cy="215444"/>
            </a:xfrm>
            <a:prstGeom prst="rect">
              <a:avLst/>
            </a:prstGeom>
            <a:noFill/>
          </p:spPr>
          <p:txBody>
            <a:bodyPr wrap="square" rtlCol="0">
              <a:spAutoFit/>
            </a:bodyPr>
            <a:lstStyle/>
            <a:p>
              <a:pPr algn="ctr"/>
              <a:r>
                <a:rPr lang="en-US" sz="800" dirty="0" err="1">
                  <a:highlight>
                    <a:srgbClr val="FFFFCC"/>
                  </a:highlight>
                </a:rPr>
                <a:t>hasImpact</a:t>
              </a:r>
              <a:endParaRPr lang="en-US" sz="800" dirty="0">
                <a:highlight>
                  <a:srgbClr val="FFFFCC"/>
                </a:highlight>
              </a:endParaRPr>
            </a:p>
          </p:txBody>
        </p:sp>
        <p:cxnSp>
          <p:nvCxnSpPr>
            <p:cNvPr id="59" name="Connector: Curved 58">
              <a:extLst>
                <a:ext uri="{FF2B5EF4-FFF2-40B4-BE49-F238E27FC236}">
                  <a16:creationId xmlns:a16="http://schemas.microsoft.com/office/drawing/2014/main" id="{CCF4E690-26FE-3621-556D-EFA529B327C7}"/>
                </a:ext>
              </a:extLst>
            </p:cNvPr>
            <p:cNvCxnSpPr>
              <a:cxnSpLocks/>
              <a:stCxn id="1049" idx="3"/>
              <a:endCxn id="29" idx="0"/>
            </p:cNvCxnSpPr>
            <p:nvPr/>
          </p:nvCxnSpPr>
          <p:spPr>
            <a:xfrm>
              <a:off x="7227640" y="1886419"/>
              <a:ext cx="1035647" cy="209101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C0F3C77-F1B0-FA5B-6343-76CF759BBFD7}"/>
                </a:ext>
              </a:extLst>
            </p:cNvPr>
            <p:cNvSpPr txBox="1"/>
            <p:nvPr/>
          </p:nvSpPr>
          <p:spPr>
            <a:xfrm>
              <a:off x="7533300" y="2495565"/>
              <a:ext cx="992237" cy="215444"/>
            </a:xfrm>
            <a:prstGeom prst="rect">
              <a:avLst/>
            </a:prstGeom>
            <a:noFill/>
          </p:spPr>
          <p:txBody>
            <a:bodyPr wrap="square" rtlCol="0">
              <a:spAutoFit/>
            </a:bodyPr>
            <a:lstStyle/>
            <a:p>
              <a:pPr algn="ctr"/>
              <a:r>
                <a:rPr lang="en-US" sz="800" dirty="0" err="1">
                  <a:highlight>
                    <a:srgbClr val="FFFFCC"/>
                  </a:highlight>
                </a:rPr>
                <a:t>engagesin</a:t>
              </a:r>
              <a:endParaRPr lang="en-US" sz="800" dirty="0">
                <a:highlight>
                  <a:srgbClr val="FFFFCC"/>
                </a:highlight>
              </a:endParaRPr>
            </a:p>
          </p:txBody>
        </p:sp>
        <p:cxnSp>
          <p:nvCxnSpPr>
            <p:cNvPr id="1024" name="Connector: Curved 1023">
              <a:extLst>
                <a:ext uri="{FF2B5EF4-FFF2-40B4-BE49-F238E27FC236}">
                  <a16:creationId xmlns:a16="http://schemas.microsoft.com/office/drawing/2014/main" id="{41632EC1-5148-638E-D0A5-FFA7CCCA0108}"/>
                </a:ext>
              </a:extLst>
            </p:cNvPr>
            <p:cNvCxnSpPr>
              <a:cxnSpLocks/>
              <a:stCxn id="29" idx="2"/>
              <a:endCxn id="26" idx="3"/>
            </p:cNvCxnSpPr>
            <p:nvPr/>
          </p:nvCxnSpPr>
          <p:spPr>
            <a:xfrm rot="5400000">
              <a:off x="7271924" y="4164908"/>
              <a:ext cx="932614" cy="1050113"/>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5" name="Connector: Curved 1024">
              <a:extLst>
                <a:ext uri="{FF2B5EF4-FFF2-40B4-BE49-F238E27FC236}">
                  <a16:creationId xmlns:a16="http://schemas.microsoft.com/office/drawing/2014/main" id="{3A15670B-BDFF-84BE-C4EC-DD24D2D3AF0F}"/>
                </a:ext>
              </a:extLst>
            </p:cNvPr>
            <p:cNvCxnSpPr>
              <a:cxnSpLocks/>
              <a:stCxn id="42" idx="1"/>
              <a:endCxn id="26" idx="1"/>
            </p:cNvCxnSpPr>
            <p:nvPr/>
          </p:nvCxnSpPr>
          <p:spPr>
            <a:xfrm rot="10800000" flipH="1" flipV="1">
              <a:off x="5787138" y="4614561"/>
              <a:ext cx="94" cy="541709"/>
            </a:xfrm>
            <a:prstGeom prst="curvedConnector3">
              <a:avLst>
                <a:gd name="adj1" fmla="val -2431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6" name="TextBox 1025">
              <a:extLst>
                <a:ext uri="{FF2B5EF4-FFF2-40B4-BE49-F238E27FC236}">
                  <a16:creationId xmlns:a16="http://schemas.microsoft.com/office/drawing/2014/main" id="{C02A284D-5EB8-9122-8E2E-99A62CEBD38C}"/>
                </a:ext>
              </a:extLst>
            </p:cNvPr>
            <p:cNvSpPr txBox="1"/>
            <p:nvPr/>
          </p:nvSpPr>
          <p:spPr>
            <a:xfrm>
              <a:off x="7616800" y="4500978"/>
              <a:ext cx="1165195" cy="215444"/>
            </a:xfrm>
            <a:prstGeom prst="rect">
              <a:avLst/>
            </a:prstGeom>
            <a:noFill/>
          </p:spPr>
          <p:txBody>
            <a:bodyPr wrap="square" rtlCol="0">
              <a:spAutoFit/>
            </a:bodyPr>
            <a:lstStyle/>
            <a:p>
              <a:pPr algn="ctr"/>
              <a:r>
                <a:rPr lang="en-US" sz="800" dirty="0" err="1">
                  <a:highlight>
                    <a:srgbClr val="FFFFCC"/>
                  </a:highlight>
                </a:rPr>
                <a:t>isPerformedWith</a:t>
              </a:r>
              <a:endParaRPr lang="en-US" sz="800" dirty="0">
                <a:highlight>
                  <a:srgbClr val="FFFFCC"/>
                </a:highlight>
              </a:endParaRPr>
            </a:p>
          </p:txBody>
        </p:sp>
        <p:cxnSp>
          <p:nvCxnSpPr>
            <p:cNvPr id="1027" name="Connector: Curved 1026">
              <a:extLst>
                <a:ext uri="{FF2B5EF4-FFF2-40B4-BE49-F238E27FC236}">
                  <a16:creationId xmlns:a16="http://schemas.microsoft.com/office/drawing/2014/main" id="{722AC7A9-A2EC-D089-97A6-29B24E45D9B2}"/>
                </a:ext>
              </a:extLst>
            </p:cNvPr>
            <p:cNvCxnSpPr>
              <a:cxnSpLocks/>
              <a:stCxn id="42" idx="1"/>
              <a:endCxn id="22" idx="1"/>
            </p:cNvCxnSpPr>
            <p:nvPr/>
          </p:nvCxnSpPr>
          <p:spPr>
            <a:xfrm rot="10800000" flipH="1">
              <a:off x="5787137" y="4113028"/>
              <a:ext cx="93" cy="501534"/>
            </a:xfrm>
            <a:prstGeom prst="curvedConnector3">
              <a:avLst>
                <a:gd name="adj1" fmla="val -24580645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C9A79C14-39F8-70CF-E0AE-B63D16803BAD}"/>
                </a:ext>
              </a:extLst>
            </p:cNvPr>
            <p:cNvCxnSpPr>
              <a:cxnSpLocks/>
              <a:stCxn id="42" idx="1"/>
              <a:endCxn id="36" idx="2"/>
            </p:cNvCxnSpPr>
            <p:nvPr/>
          </p:nvCxnSpPr>
          <p:spPr>
            <a:xfrm rot="10800000">
              <a:off x="4110452" y="3650088"/>
              <a:ext cx="1676687" cy="964475"/>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1B3DC8DD-1E89-87A5-F80E-0140F517FFF5}"/>
                </a:ext>
              </a:extLst>
            </p:cNvPr>
            <p:cNvSpPr txBox="1"/>
            <p:nvPr/>
          </p:nvSpPr>
          <p:spPr>
            <a:xfrm>
              <a:off x="3890820" y="3935880"/>
              <a:ext cx="727158" cy="215444"/>
            </a:xfrm>
            <a:prstGeom prst="rect">
              <a:avLst/>
            </a:prstGeom>
            <a:noFill/>
          </p:spPr>
          <p:txBody>
            <a:bodyPr wrap="square" rtlCol="0">
              <a:spAutoFit/>
            </a:bodyPr>
            <a:lstStyle/>
            <a:p>
              <a:pPr algn="ctr"/>
              <a:r>
                <a:rPr lang="en-US" sz="800" dirty="0" err="1">
                  <a:highlight>
                    <a:srgbClr val="FFFFCC"/>
                  </a:highlight>
                </a:rPr>
                <a:t>hasRole</a:t>
              </a:r>
              <a:endParaRPr lang="en-US" sz="800" dirty="0">
                <a:highlight>
                  <a:srgbClr val="FFFFCC"/>
                </a:highlight>
              </a:endParaRPr>
            </a:p>
          </p:txBody>
        </p:sp>
        <p:cxnSp>
          <p:nvCxnSpPr>
            <p:cNvPr id="1030" name="Connector: Curved 1029">
              <a:extLst>
                <a:ext uri="{FF2B5EF4-FFF2-40B4-BE49-F238E27FC236}">
                  <a16:creationId xmlns:a16="http://schemas.microsoft.com/office/drawing/2014/main" id="{2575F36A-E44F-6A61-6214-E32FE60EFF21}"/>
                </a:ext>
              </a:extLst>
            </p:cNvPr>
            <p:cNvCxnSpPr>
              <a:cxnSpLocks/>
              <a:stCxn id="23" idx="1"/>
              <a:endCxn id="36" idx="0"/>
            </p:cNvCxnSpPr>
            <p:nvPr/>
          </p:nvCxnSpPr>
          <p:spPr>
            <a:xfrm rot="10800000" flipV="1">
              <a:off x="4110452" y="2433018"/>
              <a:ext cx="1676781" cy="97084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AD3D9F9E-1D3D-63E4-54BC-3276CF9B3B5A}"/>
                </a:ext>
              </a:extLst>
            </p:cNvPr>
            <p:cNvSpPr txBox="1"/>
            <p:nvPr/>
          </p:nvSpPr>
          <p:spPr>
            <a:xfrm>
              <a:off x="4010222" y="2802083"/>
              <a:ext cx="727158" cy="215444"/>
            </a:xfrm>
            <a:prstGeom prst="rect">
              <a:avLst/>
            </a:prstGeom>
            <a:noFill/>
          </p:spPr>
          <p:txBody>
            <a:bodyPr wrap="square" rtlCol="0">
              <a:spAutoFit/>
            </a:bodyPr>
            <a:lstStyle/>
            <a:p>
              <a:pPr algn="ctr"/>
              <a:r>
                <a:rPr lang="en-US" sz="800" dirty="0" err="1">
                  <a:highlight>
                    <a:srgbClr val="FFFFCC"/>
                  </a:highlight>
                </a:rPr>
                <a:t>isAbout</a:t>
              </a:r>
              <a:endParaRPr lang="en-US" sz="800" dirty="0">
                <a:highlight>
                  <a:srgbClr val="FFFFCC"/>
                </a:highlight>
              </a:endParaRPr>
            </a:p>
          </p:txBody>
        </p:sp>
        <p:cxnSp>
          <p:nvCxnSpPr>
            <p:cNvPr id="1032" name="Connector: Curved 1031">
              <a:extLst>
                <a:ext uri="{FF2B5EF4-FFF2-40B4-BE49-F238E27FC236}">
                  <a16:creationId xmlns:a16="http://schemas.microsoft.com/office/drawing/2014/main" id="{23C831F0-F03E-C2C9-1F42-65F1D0274B6F}"/>
                </a:ext>
              </a:extLst>
            </p:cNvPr>
            <p:cNvCxnSpPr>
              <a:cxnSpLocks/>
              <a:stCxn id="26" idx="3"/>
              <a:endCxn id="42" idx="3"/>
            </p:cNvCxnSpPr>
            <p:nvPr/>
          </p:nvCxnSpPr>
          <p:spPr>
            <a:xfrm flipV="1">
              <a:off x="7213174" y="4614562"/>
              <a:ext cx="12700" cy="541709"/>
            </a:xfrm>
            <a:prstGeom prst="curvedConnector3">
              <a:avLst>
                <a:gd name="adj1" fmla="val 18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15B3F37A-AC97-E9FD-4EE6-FCBBB166E495}"/>
                </a:ext>
              </a:extLst>
            </p:cNvPr>
            <p:cNvSpPr txBox="1"/>
            <p:nvPr/>
          </p:nvSpPr>
          <p:spPr>
            <a:xfrm>
              <a:off x="7105434" y="4680287"/>
              <a:ext cx="582393" cy="338554"/>
            </a:xfrm>
            <a:prstGeom prst="rect">
              <a:avLst/>
            </a:prstGeom>
            <a:noFill/>
          </p:spPr>
          <p:txBody>
            <a:bodyPr wrap="square" rtlCol="0">
              <a:spAutoFit/>
            </a:bodyPr>
            <a:lstStyle/>
            <a:p>
              <a:pPr algn="ctr"/>
              <a:r>
                <a:rPr lang="en-US" sz="800" dirty="0">
                  <a:highlight>
                    <a:srgbClr val="FFFFCC"/>
                  </a:highlight>
                </a:rPr>
                <a:t>Calcs</a:t>
              </a:r>
            </a:p>
            <a:p>
              <a:pPr algn="ctr"/>
              <a:r>
                <a:rPr lang="en-US" sz="800" dirty="0">
                  <a:highlight>
                    <a:srgbClr val="FFFFCC"/>
                  </a:highlight>
                </a:rPr>
                <a:t>Formula</a:t>
              </a:r>
            </a:p>
          </p:txBody>
        </p:sp>
        <p:sp>
          <p:nvSpPr>
            <p:cNvPr id="1034" name="TextBox 1033">
              <a:extLst>
                <a:ext uri="{FF2B5EF4-FFF2-40B4-BE49-F238E27FC236}">
                  <a16:creationId xmlns:a16="http://schemas.microsoft.com/office/drawing/2014/main" id="{31ACC082-7A87-425A-8F9D-B2EDF922BE51}"/>
                </a:ext>
              </a:extLst>
            </p:cNvPr>
            <p:cNvSpPr txBox="1"/>
            <p:nvPr/>
          </p:nvSpPr>
          <p:spPr>
            <a:xfrm>
              <a:off x="6955026" y="3719159"/>
              <a:ext cx="769691" cy="215444"/>
            </a:xfrm>
            <a:prstGeom prst="rect">
              <a:avLst/>
            </a:prstGeom>
            <a:noFill/>
          </p:spPr>
          <p:txBody>
            <a:bodyPr wrap="square" rtlCol="0">
              <a:spAutoFit/>
            </a:bodyPr>
            <a:lstStyle/>
            <a:p>
              <a:pPr algn="ctr"/>
              <a:r>
                <a:rPr lang="en-US" sz="800" dirty="0">
                  <a:highlight>
                    <a:srgbClr val="FFFFCC"/>
                  </a:highlight>
                </a:rPr>
                <a:t>impacts</a:t>
              </a:r>
            </a:p>
          </p:txBody>
        </p:sp>
        <p:sp>
          <p:nvSpPr>
            <p:cNvPr id="1036" name="TextBox 1035">
              <a:extLst>
                <a:ext uri="{FF2B5EF4-FFF2-40B4-BE49-F238E27FC236}">
                  <a16:creationId xmlns:a16="http://schemas.microsoft.com/office/drawing/2014/main" id="{2E1B719C-F025-CFD4-9764-55E43F2AE753}"/>
                </a:ext>
              </a:extLst>
            </p:cNvPr>
            <p:cNvSpPr txBox="1"/>
            <p:nvPr/>
          </p:nvSpPr>
          <p:spPr>
            <a:xfrm>
              <a:off x="4168288" y="3004672"/>
              <a:ext cx="1232690" cy="215444"/>
            </a:xfrm>
            <a:prstGeom prst="rect">
              <a:avLst/>
            </a:prstGeom>
            <a:noFill/>
          </p:spPr>
          <p:txBody>
            <a:bodyPr wrap="square" rtlCol="0">
              <a:spAutoFit/>
            </a:bodyPr>
            <a:lstStyle/>
            <a:p>
              <a:pPr algn="ctr"/>
              <a:r>
                <a:rPr lang="en-US" sz="800" dirty="0" err="1">
                  <a:highlight>
                    <a:srgbClr val="FFFFCC"/>
                  </a:highlight>
                </a:rPr>
                <a:t>isSeriesofInterrelated</a:t>
              </a:r>
              <a:endParaRPr lang="en-US" sz="800" dirty="0">
                <a:highlight>
                  <a:srgbClr val="FFFFCC"/>
                </a:highlight>
              </a:endParaRPr>
            </a:p>
          </p:txBody>
        </p:sp>
        <p:cxnSp>
          <p:nvCxnSpPr>
            <p:cNvPr id="1037" name="Straight Connector 1036">
              <a:extLst>
                <a:ext uri="{FF2B5EF4-FFF2-40B4-BE49-F238E27FC236}">
                  <a16:creationId xmlns:a16="http://schemas.microsoft.com/office/drawing/2014/main" id="{207ED76E-DBA7-6D86-C87D-DF15BDCD19F7}"/>
                </a:ext>
              </a:extLst>
            </p:cNvPr>
            <p:cNvCxnSpPr>
              <a:cxnSpLocks/>
            </p:cNvCxnSpPr>
            <p:nvPr/>
          </p:nvCxnSpPr>
          <p:spPr>
            <a:xfrm flipH="1">
              <a:off x="5472713" y="572195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6132F278-FB41-0BB2-160F-24646DBC33BF}"/>
                </a:ext>
              </a:extLst>
            </p:cNvPr>
            <p:cNvCxnSpPr>
              <a:cxnSpLocks/>
              <a:endCxn id="22" idx="3"/>
            </p:cNvCxnSpPr>
            <p:nvPr/>
          </p:nvCxnSpPr>
          <p:spPr>
            <a:xfrm flipH="1" flipV="1">
              <a:off x="7213268" y="4113028"/>
              <a:ext cx="621156" cy="359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1EFB2C37-E66A-8E2B-C7F6-5B82789AE48C}"/>
                </a:ext>
              </a:extLst>
            </p:cNvPr>
            <p:cNvCxnSpPr>
              <a:cxnSpLocks/>
            </p:cNvCxnSpPr>
            <p:nvPr/>
          </p:nvCxnSpPr>
          <p:spPr>
            <a:xfrm flipH="1">
              <a:off x="5472713" y="5201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ACF422CB-E78D-E31D-E89A-B51BA377318B}"/>
                </a:ext>
              </a:extLst>
            </p:cNvPr>
            <p:cNvCxnSpPr>
              <a:cxnSpLocks/>
            </p:cNvCxnSpPr>
            <p:nvPr/>
          </p:nvCxnSpPr>
          <p:spPr>
            <a:xfrm flipH="1">
              <a:off x="5467009" y="409288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AFAFC3A4-1C4F-C057-1588-640E6947E4E3}"/>
                </a:ext>
              </a:extLst>
            </p:cNvPr>
            <p:cNvCxnSpPr>
              <a:cxnSpLocks/>
            </p:cNvCxnSpPr>
            <p:nvPr/>
          </p:nvCxnSpPr>
          <p:spPr>
            <a:xfrm flipH="1">
              <a:off x="5467009" y="35552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FF469570-3AC9-8E5B-90A1-76306EEB2489}"/>
                </a:ext>
              </a:extLst>
            </p:cNvPr>
            <p:cNvCxnSpPr>
              <a:cxnSpLocks/>
            </p:cNvCxnSpPr>
            <p:nvPr/>
          </p:nvCxnSpPr>
          <p:spPr>
            <a:xfrm flipH="1">
              <a:off x="5467009" y="29986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EE05AF8-5EFE-F708-236A-D2B875144773}"/>
                </a:ext>
              </a:extLst>
            </p:cNvPr>
            <p:cNvCxnSpPr>
              <a:cxnSpLocks/>
            </p:cNvCxnSpPr>
            <p:nvPr/>
          </p:nvCxnSpPr>
          <p:spPr>
            <a:xfrm flipH="1">
              <a:off x="5467009" y="2456102"/>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95A228F2-4FED-4D96-31CE-059614FDE4B5}"/>
                </a:ext>
              </a:extLst>
            </p:cNvPr>
            <p:cNvCxnSpPr>
              <a:cxnSpLocks/>
            </p:cNvCxnSpPr>
            <p:nvPr/>
          </p:nvCxnSpPr>
          <p:spPr>
            <a:xfrm flipH="1">
              <a:off x="5467009" y="18913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884F8DDE-E885-D3DE-5F76-523BD1F7AE43}"/>
                </a:ext>
              </a:extLst>
            </p:cNvPr>
            <p:cNvCxnSpPr>
              <a:cxnSpLocks/>
            </p:cNvCxnSpPr>
            <p:nvPr/>
          </p:nvCxnSpPr>
          <p:spPr>
            <a:xfrm flipH="1">
              <a:off x="5467009" y="1345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B87F660D-87B9-E530-D7C8-B1C6B9C902FA}"/>
                </a:ext>
              </a:extLst>
            </p:cNvPr>
            <p:cNvCxnSpPr>
              <a:cxnSpLocks/>
            </p:cNvCxnSpPr>
            <p:nvPr/>
          </p:nvCxnSpPr>
          <p:spPr>
            <a:xfrm flipH="1">
              <a:off x="5452494" y="76994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BC20F839-8A49-CEDF-A8AC-E87916716FED}"/>
                </a:ext>
              </a:extLst>
            </p:cNvPr>
            <p:cNvCxnSpPr>
              <a:cxnSpLocks/>
            </p:cNvCxnSpPr>
            <p:nvPr/>
          </p:nvCxnSpPr>
          <p:spPr>
            <a:xfrm flipH="1" flipV="1">
              <a:off x="4549738" y="3551081"/>
              <a:ext cx="917271" cy="83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49" name="Rectangle: Rounded Corners 1048">
              <a:extLst>
                <a:ext uri="{FF2B5EF4-FFF2-40B4-BE49-F238E27FC236}">
                  <a16:creationId xmlns:a16="http://schemas.microsoft.com/office/drawing/2014/main" id="{333DDEFC-673B-8308-4088-703C4D9A9785}"/>
                </a:ext>
              </a:extLst>
            </p:cNvPr>
            <p:cNvSpPr/>
            <p:nvPr/>
          </p:nvSpPr>
          <p:spPr>
            <a:xfrm>
              <a:off x="5779941" y="1763308"/>
              <a:ext cx="1447699"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agent</a:t>
              </a:r>
            </a:p>
          </p:txBody>
        </p:sp>
        <p:sp>
          <p:nvSpPr>
            <p:cNvPr id="1051" name="TextBox 1050">
              <a:extLst>
                <a:ext uri="{FF2B5EF4-FFF2-40B4-BE49-F238E27FC236}">
                  <a16:creationId xmlns:a16="http://schemas.microsoft.com/office/drawing/2014/main" id="{C5E32481-C662-E8D5-5244-19EB3015361E}"/>
                </a:ext>
              </a:extLst>
            </p:cNvPr>
            <p:cNvSpPr txBox="1"/>
            <p:nvPr/>
          </p:nvSpPr>
          <p:spPr>
            <a:xfrm>
              <a:off x="6855590" y="1532042"/>
              <a:ext cx="1010151" cy="215444"/>
            </a:xfrm>
            <a:prstGeom prst="rect">
              <a:avLst/>
            </a:prstGeom>
            <a:noFill/>
          </p:spPr>
          <p:txBody>
            <a:bodyPr wrap="square" rtlCol="0">
              <a:spAutoFit/>
            </a:bodyPr>
            <a:lstStyle/>
            <a:p>
              <a:pPr algn="ctr"/>
              <a:r>
                <a:rPr lang="en-US" sz="800" dirty="0">
                  <a:highlight>
                    <a:srgbClr val="FFFFCC"/>
                  </a:highlight>
                </a:rPr>
                <a:t>Owns/operates</a:t>
              </a:r>
            </a:p>
          </p:txBody>
        </p:sp>
        <p:cxnSp>
          <p:nvCxnSpPr>
            <p:cNvPr id="1053" name="Connector: Curved 1052">
              <a:extLst>
                <a:ext uri="{FF2B5EF4-FFF2-40B4-BE49-F238E27FC236}">
                  <a16:creationId xmlns:a16="http://schemas.microsoft.com/office/drawing/2014/main" id="{09839E67-9CD2-0FCE-04D1-FF3DEE5FB121}"/>
                </a:ext>
              </a:extLst>
            </p:cNvPr>
            <p:cNvCxnSpPr>
              <a:stCxn id="13" idx="1"/>
              <a:endCxn id="21" idx="1"/>
            </p:cNvCxnSpPr>
            <p:nvPr/>
          </p:nvCxnSpPr>
          <p:spPr>
            <a:xfrm rot="10800000" flipV="1">
              <a:off x="5787232" y="755172"/>
              <a:ext cx="12700" cy="2231478"/>
            </a:xfrm>
            <a:prstGeom prst="curvedConnector3">
              <a:avLst>
                <a:gd name="adj1" fmla="val 12012764"/>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4" name="Connector: Curved 1053">
              <a:extLst>
                <a:ext uri="{FF2B5EF4-FFF2-40B4-BE49-F238E27FC236}">
                  <a16:creationId xmlns:a16="http://schemas.microsoft.com/office/drawing/2014/main" id="{3939E9F4-9EBE-B6D6-A2CA-7919882666F0}"/>
                </a:ext>
              </a:extLst>
            </p:cNvPr>
            <p:cNvCxnSpPr>
              <a:cxnSpLocks/>
              <a:stCxn id="1049" idx="1"/>
              <a:endCxn id="22" idx="1"/>
            </p:cNvCxnSpPr>
            <p:nvPr/>
          </p:nvCxnSpPr>
          <p:spPr>
            <a:xfrm rot="10800000" flipH="1" flipV="1">
              <a:off x="5779941" y="1886418"/>
              <a:ext cx="7290" cy="2226609"/>
            </a:xfrm>
            <a:prstGeom prst="curvedConnector3">
              <a:avLst>
                <a:gd name="adj1" fmla="val -14082606"/>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5" name="Connector: Curved 1054">
              <a:extLst>
                <a:ext uri="{FF2B5EF4-FFF2-40B4-BE49-F238E27FC236}">
                  <a16:creationId xmlns:a16="http://schemas.microsoft.com/office/drawing/2014/main" id="{BB44508C-9949-9F26-8FFF-B83452794DB7}"/>
                </a:ext>
              </a:extLst>
            </p:cNvPr>
            <p:cNvCxnSpPr>
              <a:stCxn id="1049" idx="1"/>
              <a:endCxn id="23" idx="1"/>
            </p:cNvCxnSpPr>
            <p:nvPr/>
          </p:nvCxnSpPr>
          <p:spPr>
            <a:xfrm rot="10800000" flipH="1" flipV="1">
              <a:off x="5779940" y="1886419"/>
              <a:ext cx="7291" cy="546600"/>
            </a:xfrm>
            <a:prstGeom prst="curvedConnector3">
              <a:avLst>
                <a:gd name="adj1" fmla="val -313537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Curved 1055">
              <a:extLst>
                <a:ext uri="{FF2B5EF4-FFF2-40B4-BE49-F238E27FC236}">
                  <a16:creationId xmlns:a16="http://schemas.microsoft.com/office/drawing/2014/main" id="{D6C97608-071B-A25F-43AA-F7E655074C7E}"/>
                </a:ext>
              </a:extLst>
            </p:cNvPr>
            <p:cNvCxnSpPr>
              <a:stCxn id="25" idx="1"/>
              <a:endCxn id="21" idx="1"/>
            </p:cNvCxnSpPr>
            <p:nvPr/>
          </p:nvCxnSpPr>
          <p:spPr>
            <a:xfrm rot="10800000">
              <a:off x="5787232" y="2986651"/>
              <a:ext cx="12700" cy="2718261"/>
            </a:xfrm>
            <a:prstGeom prst="curvedConnector3">
              <a:avLst>
                <a:gd name="adj1" fmla="val 9347827"/>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FF312091-3CD6-302E-FF07-1807F86AD899}"/>
                </a:ext>
              </a:extLst>
            </p:cNvPr>
            <p:cNvSpPr txBox="1"/>
            <p:nvPr/>
          </p:nvSpPr>
          <p:spPr>
            <a:xfrm>
              <a:off x="4437157" y="1746560"/>
              <a:ext cx="1165479" cy="215444"/>
            </a:xfrm>
            <a:prstGeom prst="rect">
              <a:avLst/>
            </a:prstGeom>
            <a:noFill/>
          </p:spPr>
          <p:txBody>
            <a:bodyPr wrap="square" rtlCol="0">
              <a:spAutoFit/>
            </a:bodyPr>
            <a:lstStyle/>
            <a:p>
              <a:pPr algn="ctr"/>
              <a:r>
                <a:rPr lang="en-US" sz="800" dirty="0" err="1">
                  <a:highlight>
                    <a:srgbClr val="FFFFCC"/>
                  </a:highlight>
                </a:rPr>
                <a:t>hasBaseline</a:t>
              </a:r>
              <a:endParaRPr lang="en-US" sz="800" dirty="0">
                <a:highlight>
                  <a:srgbClr val="FFFFCC"/>
                </a:highlight>
              </a:endParaRPr>
            </a:p>
          </p:txBody>
        </p:sp>
        <p:sp>
          <p:nvSpPr>
            <p:cNvPr id="1058" name="Rectangle: Rounded Corners 1057">
              <a:extLst>
                <a:ext uri="{FF2B5EF4-FFF2-40B4-BE49-F238E27FC236}">
                  <a16:creationId xmlns:a16="http://schemas.microsoft.com/office/drawing/2014/main" id="{82B50232-91B9-8393-837D-05DFEC874B49}"/>
                </a:ext>
              </a:extLst>
            </p:cNvPr>
            <p:cNvSpPr/>
            <p:nvPr/>
          </p:nvSpPr>
          <p:spPr>
            <a:xfrm>
              <a:off x="5808096" y="6086354"/>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representing</a:t>
              </a:r>
            </a:p>
          </p:txBody>
        </p:sp>
        <p:cxnSp>
          <p:nvCxnSpPr>
            <p:cNvPr id="1059" name="Straight Connector 1058">
              <a:extLst>
                <a:ext uri="{FF2B5EF4-FFF2-40B4-BE49-F238E27FC236}">
                  <a16:creationId xmlns:a16="http://schemas.microsoft.com/office/drawing/2014/main" id="{C6140B13-756F-3AF8-925A-76F8A9258E73}"/>
                </a:ext>
              </a:extLst>
            </p:cNvPr>
            <p:cNvCxnSpPr>
              <a:cxnSpLocks/>
            </p:cNvCxnSpPr>
            <p:nvPr/>
          </p:nvCxnSpPr>
          <p:spPr>
            <a:xfrm flipH="1">
              <a:off x="5479804" y="6203428"/>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0" name="Connector: Curved 1059">
              <a:extLst>
                <a:ext uri="{FF2B5EF4-FFF2-40B4-BE49-F238E27FC236}">
                  <a16:creationId xmlns:a16="http://schemas.microsoft.com/office/drawing/2014/main" id="{70A04032-5E48-CC3D-F5B1-5BD72E2DA6CA}"/>
                </a:ext>
              </a:extLst>
            </p:cNvPr>
            <p:cNvCxnSpPr>
              <a:stCxn id="1058" idx="3"/>
              <a:endCxn id="25" idx="3"/>
            </p:cNvCxnSpPr>
            <p:nvPr/>
          </p:nvCxnSpPr>
          <p:spPr>
            <a:xfrm flipH="1" flipV="1">
              <a:off x="7213174" y="5704911"/>
              <a:ext cx="20864" cy="504554"/>
            </a:xfrm>
            <a:prstGeom prst="curvedConnector3">
              <a:avLst>
                <a:gd name="adj1" fmla="val -1804625"/>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14787222-32E4-5A65-92E5-954558EBCE54}"/>
                </a:ext>
              </a:extLst>
            </p:cNvPr>
            <p:cNvSpPr txBox="1"/>
            <p:nvPr/>
          </p:nvSpPr>
          <p:spPr>
            <a:xfrm>
              <a:off x="7177589" y="5873928"/>
              <a:ext cx="1198818" cy="215444"/>
            </a:xfrm>
            <a:prstGeom prst="rect">
              <a:avLst/>
            </a:prstGeom>
            <a:noFill/>
          </p:spPr>
          <p:txBody>
            <a:bodyPr wrap="square" rtlCol="0">
              <a:spAutoFit/>
            </a:bodyPr>
            <a:lstStyle/>
            <a:p>
              <a:pPr algn="ctr"/>
              <a:r>
                <a:rPr lang="en-US" sz="800" dirty="0" err="1">
                  <a:highlight>
                    <a:srgbClr val="FFFFCC"/>
                  </a:highlight>
                </a:rPr>
                <a:t>modelssupplychain</a:t>
              </a:r>
              <a:endParaRPr lang="en-US" sz="800" dirty="0">
                <a:highlight>
                  <a:srgbClr val="FFFFCC"/>
                </a:highlight>
              </a:endParaRPr>
            </a:p>
          </p:txBody>
        </p:sp>
        <p:cxnSp>
          <p:nvCxnSpPr>
            <p:cNvPr id="1062" name="Connector: Curved 1061">
              <a:extLst>
                <a:ext uri="{FF2B5EF4-FFF2-40B4-BE49-F238E27FC236}">
                  <a16:creationId xmlns:a16="http://schemas.microsoft.com/office/drawing/2014/main" id="{8887D13F-A9C8-7847-DFDE-05ADB4651939}"/>
                </a:ext>
              </a:extLst>
            </p:cNvPr>
            <p:cNvCxnSpPr>
              <a:stCxn id="1058" idx="1"/>
              <a:endCxn id="25" idx="1"/>
            </p:cNvCxnSpPr>
            <p:nvPr/>
          </p:nvCxnSpPr>
          <p:spPr>
            <a:xfrm rot="10800000">
              <a:off x="5787232" y="5704911"/>
              <a:ext cx="20864" cy="504554"/>
            </a:xfrm>
            <a:prstGeom prst="curvedConnector3">
              <a:avLst>
                <a:gd name="adj1" fmla="val 428931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A96D3DB0-4AC5-159D-17AD-7ADEBE0AB48C}"/>
                </a:ext>
              </a:extLst>
            </p:cNvPr>
            <p:cNvSpPr txBox="1"/>
            <p:nvPr/>
          </p:nvSpPr>
          <p:spPr>
            <a:xfrm>
              <a:off x="4110334" y="5795120"/>
              <a:ext cx="1389696" cy="246221"/>
            </a:xfrm>
            <a:prstGeom prst="rect">
              <a:avLst/>
            </a:prstGeom>
            <a:noFill/>
          </p:spPr>
          <p:txBody>
            <a:bodyPr wrap="square" rtlCol="0">
              <a:spAutoFit/>
            </a:bodyPr>
            <a:lstStyle/>
            <a:p>
              <a:pPr algn="ctr"/>
              <a:r>
                <a:rPr lang="en-US" sz="1000" dirty="0" err="1">
                  <a:highlight>
                    <a:srgbClr val="FFFFCC"/>
                  </a:highlight>
                </a:rPr>
                <a:t>isSetofOperatingParms</a:t>
              </a:r>
              <a:endParaRPr lang="en-US" sz="1000" dirty="0">
                <a:highlight>
                  <a:srgbClr val="FFFFCC"/>
                </a:highlight>
              </a:endParaRPr>
            </a:p>
          </p:txBody>
        </p:sp>
      </p:grpSp>
    </p:spTree>
    <p:extLst>
      <p:ext uri="{BB962C8B-B14F-4D97-AF65-F5344CB8AC3E}">
        <p14:creationId xmlns:p14="http://schemas.microsoft.com/office/powerpoint/2010/main" val="1824379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7D50F-FA2E-4F7C-F89D-80B3B26308D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F7D9E6F-F983-9F20-7C9A-C871E940052F}"/>
              </a:ext>
            </a:extLst>
          </p:cNvPr>
          <p:cNvSpPr/>
          <p:nvPr/>
        </p:nvSpPr>
        <p:spPr>
          <a:xfrm>
            <a:off x="11104" y="13970"/>
            <a:ext cx="12180896" cy="498350"/>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Architecture – IoT Data Storage Issue</a:t>
            </a:r>
          </a:p>
        </p:txBody>
      </p:sp>
      <p:sp>
        <p:nvSpPr>
          <p:cNvPr id="5" name="TextBox 4">
            <a:extLst>
              <a:ext uri="{FF2B5EF4-FFF2-40B4-BE49-F238E27FC236}">
                <a16:creationId xmlns:a16="http://schemas.microsoft.com/office/drawing/2014/main" id="{1FF40E31-E6F8-EEA3-80B2-8B5A288F1FEF}"/>
              </a:ext>
            </a:extLst>
          </p:cNvPr>
          <p:cNvSpPr txBox="1"/>
          <p:nvPr/>
        </p:nvSpPr>
        <p:spPr>
          <a:xfrm>
            <a:off x="18058" y="512320"/>
            <a:ext cx="12010544" cy="584775"/>
          </a:xfrm>
          <a:prstGeom prst="rect">
            <a:avLst/>
          </a:prstGeom>
          <a:noFill/>
          <a:ln>
            <a:noFill/>
          </a:ln>
        </p:spPr>
        <p:txBody>
          <a:bodyPr wrap="square" rtlCol="0">
            <a:spAutoFit/>
          </a:bodyPr>
          <a:lstStyle/>
          <a:p>
            <a:r>
              <a:rPr lang="en-US" sz="1600" dirty="0"/>
              <a:t>Storing all IoT data readings directly on a blockchain can be expensive and inefficient, particularly when dealing with the high volume and velocity of data typically generated by IoT devices. Several factors contribute to this expense:</a:t>
            </a:r>
          </a:p>
        </p:txBody>
      </p:sp>
      <p:sp>
        <p:nvSpPr>
          <p:cNvPr id="12" name="TextBox 11">
            <a:extLst>
              <a:ext uri="{FF2B5EF4-FFF2-40B4-BE49-F238E27FC236}">
                <a16:creationId xmlns:a16="http://schemas.microsoft.com/office/drawing/2014/main" id="{FCB68977-A03F-A1FA-5A40-E8EB78CA8494}"/>
              </a:ext>
            </a:extLst>
          </p:cNvPr>
          <p:cNvSpPr txBox="1"/>
          <p:nvPr/>
        </p:nvSpPr>
        <p:spPr>
          <a:xfrm>
            <a:off x="34791" y="1116731"/>
            <a:ext cx="11861035" cy="5632311"/>
          </a:xfrm>
          <a:prstGeom prst="rect">
            <a:avLst/>
          </a:prstGeom>
          <a:noFill/>
          <a:ln>
            <a:solidFill>
              <a:schemeClr val="accent1"/>
            </a:solidFill>
          </a:ln>
        </p:spPr>
        <p:txBody>
          <a:bodyPr wrap="square" rtlCol="0">
            <a:spAutoFit/>
          </a:bodyPr>
          <a:lstStyle/>
          <a:p>
            <a:r>
              <a:rPr lang="en-US" sz="1600" b="1" dirty="0">
                <a:solidFill>
                  <a:srgbClr val="0000CC"/>
                </a:solidFill>
              </a:rPr>
              <a:t>1. Storage Costs</a:t>
            </a:r>
            <a:r>
              <a:rPr lang="en-US" sz="1800" b="1" dirty="0">
                <a:solidFill>
                  <a:srgbClr val="0000CC"/>
                </a:solidFill>
              </a:rPr>
              <a:t>:</a:t>
            </a:r>
          </a:p>
          <a:p>
            <a:r>
              <a:rPr lang="en-US" b="1" dirty="0"/>
              <a:t>      </a:t>
            </a:r>
            <a:r>
              <a:rPr lang="en-US" sz="1400" b="1" dirty="0"/>
              <a:t>Blockchain Storage</a:t>
            </a:r>
            <a:r>
              <a:rPr lang="en-US" sz="1400" dirty="0"/>
              <a:t>: Blockchain networks, including Hyperledger Fabric, require every participating node to maintain a copy of the entire</a:t>
            </a:r>
          </a:p>
          <a:p>
            <a:r>
              <a:rPr lang="en-US" sz="1400" dirty="0"/>
              <a:t>        ledger. Storing vast amounts of IoT data on-chain increases the size of the blockchain significantly, which in turn raises the storage</a:t>
            </a:r>
          </a:p>
          <a:p>
            <a:r>
              <a:rPr lang="en-US" sz="1400" dirty="0"/>
              <a:t>        requirements for each node.</a:t>
            </a:r>
          </a:p>
          <a:p>
            <a:r>
              <a:rPr lang="en-US" sz="1600" b="1" dirty="0"/>
              <a:t>       </a:t>
            </a:r>
            <a:r>
              <a:rPr lang="en-US" sz="1400" b="1" dirty="0"/>
              <a:t>Data Redundancy</a:t>
            </a:r>
            <a:r>
              <a:rPr lang="en-US" sz="1400" dirty="0"/>
              <a:t>: Since blockchains are decentralized, the same data is replicated across many nodes. This redundancy ensures data</a:t>
            </a:r>
          </a:p>
          <a:p>
            <a:r>
              <a:rPr lang="en-US" sz="1400" dirty="0"/>
              <a:t>        integrity and availability, but it also multiplies storage costs.</a:t>
            </a:r>
          </a:p>
          <a:p>
            <a:r>
              <a:rPr lang="en-US" sz="1600" b="1" dirty="0">
                <a:solidFill>
                  <a:srgbClr val="0000CC"/>
                </a:solidFill>
              </a:rPr>
              <a:t>2. Transaction Costs:</a:t>
            </a:r>
          </a:p>
          <a:p>
            <a:r>
              <a:rPr lang="en-US" sz="1600" b="1" dirty="0"/>
              <a:t>       </a:t>
            </a:r>
            <a:r>
              <a:rPr lang="en-US" sz="1400" b="1" dirty="0"/>
              <a:t>Transaction Fees</a:t>
            </a:r>
            <a:r>
              <a:rPr lang="en-US" sz="1400" dirty="0"/>
              <a:t>: On some blockchains, especially public ones like Ethereum, every transaction incurs a fee (known as gas in Ethereum). High-frequency IoT</a:t>
            </a:r>
          </a:p>
          <a:p>
            <a:r>
              <a:rPr lang="en-US" sz="1400" dirty="0"/>
              <a:t>        data would lead to numerous transactions, potentially resulting in significant costs.</a:t>
            </a:r>
          </a:p>
          <a:p>
            <a:r>
              <a:rPr lang="en-US" sz="1400" b="1" dirty="0"/>
              <a:t>        Resource Consumption</a:t>
            </a:r>
            <a:r>
              <a:rPr lang="en-US" sz="1400" dirty="0"/>
              <a:t>: Processing large volumes of IoT data transactions consumes network resources (CPU, memory, bandwidth) on the blockchain nodes,</a:t>
            </a:r>
          </a:p>
          <a:p>
            <a:r>
              <a:rPr lang="en-US" sz="1400" dirty="0"/>
              <a:t>        potentially leading to increased operational costs.</a:t>
            </a:r>
          </a:p>
          <a:p>
            <a:r>
              <a:rPr lang="en-US" sz="1600" b="1" dirty="0">
                <a:solidFill>
                  <a:srgbClr val="0000CC"/>
                </a:solidFill>
              </a:rPr>
              <a:t>3. Latency and Throughput:</a:t>
            </a:r>
          </a:p>
          <a:p>
            <a:r>
              <a:rPr lang="en-US" sz="1600" b="1" dirty="0"/>
              <a:t>       </a:t>
            </a:r>
            <a:r>
              <a:rPr lang="en-US" sz="1400" b="1" dirty="0"/>
              <a:t>Scalability Limitations</a:t>
            </a:r>
            <a:r>
              <a:rPr lang="en-US" sz="1400" dirty="0"/>
              <a:t>: Most blockchain networks have limited throughput and higher latency compared to traditional databases. Storing IoT data directly</a:t>
            </a:r>
          </a:p>
          <a:p>
            <a:r>
              <a:rPr lang="en-US" sz="1400" dirty="0"/>
              <a:t>        on-chain can create bottlenecks, as blockchain networks may struggle to keep up with the data flow from IoT devices.</a:t>
            </a:r>
          </a:p>
          <a:p>
            <a:r>
              <a:rPr lang="en-US" sz="1400" b="1" dirty="0"/>
              <a:t>        Real-Time Constraints</a:t>
            </a:r>
            <a:r>
              <a:rPr lang="en-US" sz="1400" dirty="0"/>
              <a:t>: Blockchain transactions often require consensus, which introduces latency. This can be problematic for IoT applications that require</a:t>
            </a:r>
          </a:p>
          <a:p>
            <a:r>
              <a:rPr lang="en-US" sz="1400" dirty="0"/>
              <a:t>        real-time or near-real-time processing.</a:t>
            </a:r>
          </a:p>
          <a:p>
            <a:r>
              <a:rPr lang="en-US" sz="1600" b="1" dirty="0">
                <a:solidFill>
                  <a:srgbClr val="0000CC"/>
                </a:solidFill>
              </a:rPr>
              <a:t>4. Data Volume and Frequency:</a:t>
            </a:r>
          </a:p>
          <a:p>
            <a:r>
              <a:rPr lang="en-US" sz="1400" b="1" dirty="0"/>
              <a:t>      High Data Volume</a:t>
            </a:r>
            <a:r>
              <a:rPr lang="en-US" sz="1400" dirty="0"/>
              <a:t>: IoT devices generate massive amounts of data, often in the form of small, frequent updates. Storing every single reading on-chain would</a:t>
            </a:r>
          </a:p>
          <a:p>
            <a:r>
              <a:rPr lang="en-US" sz="1400" dirty="0"/>
              <a:t>      result in an enormous amount of data, much of which may be redundant or unnecessary for long-term storage.</a:t>
            </a:r>
          </a:p>
          <a:p>
            <a:r>
              <a:rPr lang="en-US" sz="1400" b="1" dirty="0"/>
              <a:t>      Data Retention</a:t>
            </a:r>
            <a:r>
              <a:rPr lang="en-US" sz="1400" dirty="0"/>
              <a:t>: Not all IoT data needs to be retained</a:t>
            </a:r>
          </a:p>
          <a:p>
            <a:endParaRPr lang="en-US" sz="1600" dirty="0"/>
          </a:p>
          <a:p>
            <a:r>
              <a:rPr lang="en-US" sz="1400" b="1" dirty="0">
                <a:solidFill>
                  <a:srgbClr val="0000CC"/>
                </a:solidFill>
              </a:rPr>
              <a:t>Conclusion:  </a:t>
            </a:r>
            <a:r>
              <a:rPr lang="en-US" sz="1400" dirty="0"/>
              <a:t>While storing all IoT data directly on a blockchain is technically feasible, it is not cost-effective or practical for most applications due to high storage, transaction, and operational costs. Instead, a hybrid approach that leverages off-chain storage and selective on-chain data anchoring is often used to balance the benefits of blockchain (e.g., security, traceability) with the practical constraints of handling large-scale IoT data.</a:t>
            </a:r>
            <a:endParaRPr lang="en-US" sz="1600" dirty="0"/>
          </a:p>
        </p:txBody>
      </p:sp>
      <p:cxnSp>
        <p:nvCxnSpPr>
          <p:cNvPr id="13" name="Straight Connector 12">
            <a:extLst>
              <a:ext uri="{FF2B5EF4-FFF2-40B4-BE49-F238E27FC236}">
                <a16:creationId xmlns:a16="http://schemas.microsoft.com/office/drawing/2014/main" id="{3873BCF2-D17B-A8A5-4C33-7D8B127F1492}"/>
              </a:ext>
            </a:extLst>
          </p:cNvPr>
          <p:cNvCxnSpPr>
            <a:cxnSpLocks/>
          </p:cNvCxnSpPr>
          <p:nvPr/>
        </p:nvCxnSpPr>
        <p:spPr>
          <a:xfrm flipV="1">
            <a:off x="2295939" y="5820559"/>
            <a:ext cx="7494329" cy="52012"/>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02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C773-7282-C11A-F2E2-2760DE4250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DB06576-3B20-3444-EF7E-8E7DF24EB259}"/>
              </a:ext>
            </a:extLst>
          </p:cNvPr>
          <p:cNvSpPr/>
          <p:nvPr/>
        </p:nvSpPr>
        <p:spPr>
          <a:xfrm>
            <a:off x="11104" y="13970"/>
            <a:ext cx="12180896" cy="498350"/>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Architecture – IoT Data Storage Solutions</a:t>
            </a:r>
          </a:p>
        </p:txBody>
      </p:sp>
      <p:sp>
        <p:nvSpPr>
          <p:cNvPr id="12" name="TextBox 11">
            <a:extLst>
              <a:ext uri="{FF2B5EF4-FFF2-40B4-BE49-F238E27FC236}">
                <a16:creationId xmlns:a16="http://schemas.microsoft.com/office/drawing/2014/main" id="{B891F115-C6E4-99E5-485E-725D0396CFDE}"/>
              </a:ext>
            </a:extLst>
          </p:cNvPr>
          <p:cNvSpPr txBox="1"/>
          <p:nvPr/>
        </p:nvSpPr>
        <p:spPr>
          <a:xfrm>
            <a:off x="77692" y="523605"/>
            <a:ext cx="11950910" cy="6186309"/>
          </a:xfrm>
          <a:prstGeom prst="rect">
            <a:avLst/>
          </a:prstGeom>
          <a:noFill/>
          <a:ln>
            <a:noFill/>
          </a:ln>
        </p:spPr>
        <p:txBody>
          <a:bodyPr wrap="square" rtlCol="0">
            <a:spAutoFit/>
          </a:bodyPr>
          <a:lstStyle/>
          <a:p>
            <a:r>
              <a:rPr lang="en-US" sz="2000" b="1" dirty="0">
                <a:solidFill>
                  <a:srgbClr val="0000CC"/>
                </a:solidFill>
              </a:rPr>
              <a:t>Solution 1:                                (https://pinata.cloud/blog/off-chain-storage-for-web3/)</a:t>
            </a:r>
          </a:p>
          <a:p>
            <a:r>
              <a:rPr lang="en-US" b="1" dirty="0"/>
              <a:t>     </a:t>
            </a:r>
            <a:r>
              <a:rPr lang="en-US" sz="1600" b="1" dirty="0"/>
              <a:t>Off-Chain Storage with On-Chain References</a:t>
            </a:r>
            <a:r>
              <a:rPr lang="en-US" sz="1600" dirty="0"/>
              <a:t>:  Store large volumes of IoT data off-chain (e.g., in a traditional database, cloud storage, or</a:t>
            </a:r>
          </a:p>
          <a:p>
            <a:r>
              <a:rPr lang="en-US" sz="1600" dirty="0"/>
              <a:t>      distributed file system like IPFS) and only store cryptographic hashes or metadata on-chain. This approach ensures data integrity and</a:t>
            </a:r>
          </a:p>
          <a:p>
            <a:r>
              <a:rPr lang="en-US" sz="1600" dirty="0"/>
              <a:t>      traceability while keeping the blockchain lightweight.</a:t>
            </a:r>
          </a:p>
          <a:p>
            <a:endParaRPr lang="en-US" sz="1600" dirty="0"/>
          </a:p>
          <a:p>
            <a:r>
              <a:rPr lang="en-US" sz="2000" b="1" dirty="0">
                <a:solidFill>
                  <a:srgbClr val="0000CC"/>
                </a:solidFill>
              </a:rPr>
              <a:t>Solution 2:</a:t>
            </a:r>
          </a:p>
          <a:p>
            <a:r>
              <a:rPr lang="en-US" b="1" dirty="0"/>
              <a:t>     </a:t>
            </a:r>
            <a:r>
              <a:rPr lang="en-US" sz="1600" b="1" dirty="0"/>
              <a:t>Selective Data Storage</a:t>
            </a:r>
            <a:r>
              <a:rPr lang="en-US" sz="1600" dirty="0"/>
              <a:t>: Only store critical or summary IoT data on the blockchain. For example, store only data points that trigger specific</a:t>
            </a:r>
          </a:p>
          <a:p>
            <a:r>
              <a:rPr lang="en-US" sz="1600" dirty="0"/>
              <a:t>     events, meet certain thresholds, or are relevant for audits. This reduces the amount of data stored on-chain while still ensuring the security</a:t>
            </a:r>
          </a:p>
          <a:p>
            <a:r>
              <a:rPr lang="en-US" sz="1600" dirty="0"/>
              <a:t>     and integrity of important information.</a:t>
            </a:r>
          </a:p>
          <a:p>
            <a:endParaRPr lang="en-US" sz="1600" dirty="0"/>
          </a:p>
          <a:p>
            <a:r>
              <a:rPr lang="en-US" sz="2000" b="1" dirty="0">
                <a:solidFill>
                  <a:srgbClr val="0000CC"/>
                </a:solidFill>
              </a:rPr>
              <a:t>Solution 3:</a:t>
            </a:r>
            <a:endParaRPr lang="en-US" sz="2000" dirty="0"/>
          </a:p>
          <a:p>
            <a:r>
              <a:rPr lang="en-US" b="1" dirty="0"/>
              <a:t>     </a:t>
            </a:r>
            <a:r>
              <a:rPr lang="en-US" sz="1600" b="1" dirty="0"/>
              <a:t>Data Aggregation and Compression</a:t>
            </a:r>
            <a:r>
              <a:rPr lang="en-US" sz="1600" dirty="0"/>
              <a:t>: Aggregate or compress IoT data before storing it on the blockchain. For instance, instead of storing</a:t>
            </a:r>
          </a:p>
          <a:p>
            <a:r>
              <a:rPr lang="en-US" sz="1600" dirty="0"/>
              <a:t>      every single sensor reading, store aggregated statistics (e.g., hourly averages, maximum and minimum values) or compressed data that</a:t>
            </a:r>
          </a:p>
          <a:p>
            <a:r>
              <a:rPr lang="en-US" sz="1600" dirty="0"/>
              <a:t>      summarizes the raw data.</a:t>
            </a:r>
          </a:p>
          <a:p>
            <a:endParaRPr lang="en-US" sz="1600" dirty="0"/>
          </a:p>
          <a:p>
            <a:r>
              <a:rPr lang="en-US" sz="2000" b="1" dirty="0">
                <a:solidFill>
                  <a:srgbClr val="0000CC"/>
                </a:solidFill>
              </a:rPr>
              <a:t>Solution 4:</a:t>
            </a:r>
          </a:p>
          <a:p>
            <a:r>
              <a:rPr lang="en-US" sz="1600" b="1" dirty="0"/>
              <a:t>     Use of Layer 2 Solutions</a:t>
            </a:r>
            <a:r>
              <a:rPr lang="en-US" sz="1600" dirty="0"/>
              <a:t>: Implement Layer 2 solutions (e.g., state channels, sidechains) that allow for high-frequency transactions to occur</a:t>
            </a:r>
          </a:p>
          <a:p>
            <a:r>
              <a:rPr lang="en-US" sz="1600" dirty="0"/>
              <a:t>     off the main blockchain, with only final results or occasional snapshots recorded on-chain. This reduces the burden on the main network.</a:t>
            </a:r>
          </a:p>
          <a:p>
            <a:endParaRPr lang="en-US" sz="1600" dirty="0"/>
          </a:p>
          <a:p>
            <a:r>
              <a:rPr lang="en-US" sz="2000" b="1" dirty="0">
                <a:solidFill>
                  <a:srgbClr val="0000CC"/>
                </a:solidFill>
              </a:rPr>
              <a:t>Solution 5:</a:t>
            </a:r>
            <a:endParaRPr lang="en-US" sz="2000" dirty="0"/>
          </a:p>
          <a:p>
            <a:r>
              <a:rPr lang="en-US" sz="1600" b="1" dirty="0"/>
              <a:t>     Edge Computing</a:t>
            </a:r>
            <a:r>
              <a:rPr lang="en-US" sz="1600" dirty="0"/>
              <a:t>: Perform initial data processing, filtering, and decision-making at the edge (close to where the IoT data is generated) to</a:t>
            </a:r>
          </a:p>
          <a:p>
            <a:r>
              <a:rPr lang="en-US" sz="1600" dirty="0"/>
              <a:t>     reduce the amount of data that needs to be transmitted to the blockchain.</a:t>
            </a:r>
          </a:p>
          <a:p>
            <a:endParaRPr lang="en-US" b="1" dirty="0">
              <a:solidFill>
                <a:srgbClr val="0000CC"/>
              </a:solidFill>
            </a:endParaRPr>
          </a:p>
        </p:txBody>
      </p:sp>
      <p:cxnSp>
        <p:nvCxnSpPr>
          <p:cNvPr id="3" name="Straight Connector 2">
            <a:extLst>
              <a:ext uri="{FF2B5EF4-FFF2-40B4-BE49-F238E27FC236}">
                <a16:creationId xmlns:a16="http://schemas.microsoft.com/office/drawing/2014/main" id="{313BE853-3067-95C7-7B39-F484E846BB9D}"/>
              </a:ext>
            </a:extLst>
          </p:cNvPr>
          <p:cNvCxnSpPr>
            <a:cxnSpLocks/>
          </p:cNvCxnSpPr>
          <p:nvPr/>
        </p:nvCxnSpPr>
        <p:spPr>
          <a:xfrm flipV="1">
            <a:off x="2295939" y="6484779"/>
            <a:ext cx="7494329" cy="5201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0" name="Flowchart: Magnetic Disk 9">
            <a:extLst>
              <a:ext uri="{FF2B5EF4-FFF2-40B4-BE49-F238E27FC236}">
                <a16:creationId xmlns:a16="http://schemas.microsoft.com/office/drawing/2014/main" id="{9B3E3920-7BF9-AC95-0D73-304B7C4A70D2}"/>
              </a:ext>
            </a:extLst>
          </p:cNvPr>
          <p:cNvSpPr/>
          <p:nvPr/>
        </p:nvSpPr>
        <p:spPr>
          <a:xfrm>
            <a:off x="1502454" y="1870628"/>
            <a:ext cx="574921" cy="310093"/>
          </a:xfrm>
          <a:prstGeom prst="flowChartMagneticDisk">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C2F61F3C-F7F7-5FEA-5D63-23A6FA73EFE5}"/>
              </a:ext>
            </a:extLst>
          </p:cNvPr>
          <p:cNvSpPr/>
          <p:nvPr/>
        </p:nvSpPr>
        <p:spPr>
          <a:xfrm>
            <a:off x="2082044" y="1874352"/>
            <a:ext cx="574921" cy="310093"/>
          </a:xfrm>
          <a:prstGeom prst="flowChartMagneticDisk">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Off-Chain Crypto Transactions ...">
            <a:extLst>
              <a:ext uri="{FF2B5EF4-FFF2-40B4-BE49-F238E27FC236}">
                <a16:creationId xmlns:a16="http://schemas.microsoft.com/office/drawing/2014/main" id="{5EA763DF-027E-46A5-3463-EEE45A60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310" y="559325"/>
            <a:ext cx="743229" cy="3907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Importance of Data Compression in ...">
            <a:extLst>
              <a:ext uri="{FF2B5EF4-FFF2-40B4-BE49-F238E27FC236}">
                <a16:creationId xmlns:a16="http://schemas.microsoft.com/office/drawing/2014/main" id="{C7048D56-2340-2779-4020-6A06107D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10" y="3013360"/>
            <a:ext cx="904057" cy="54431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ayer Two (L2) Blockchains: Enhancing ...">
            <a:extLst>
              <a:ext uri="{FF2B5EF4-FFF2-40B4-BE49-F238E27FC236}">
                <a16:creationId xmlns:a16="http://schemas.microsoft.com/office/drawing/2014/main" id="{9633953A-6162-9E04-AC7D-0574C24B9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668" y="4282528"/>
            <a:ext cx="848943" cy="50936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Understanding Edge Computing - AKCP Monitoring">
            <a:extLst>
              <a:ext uri="{FF2B5EF4-FFF2-40B4-BE49-F238E27FC236}">
                <a16:creationId xmlns:a16="http://schemas.microsoft.com/office/drawing/2014/main" id="{CD09FB4F-5A37-AE7A-D048-5BC8C1B98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191" y="5428941"/>
            <a:ext cx="1414463" cy="41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7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39E40-CA30-E404-FE27-43E5B18EFEDE}"/>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7D8DE67F-E4AC-4C32-E774-BD4E5570BCE8}"/>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the audience, ask them to provide any information they may have on companies using technology for GHG emission tracking.</a:t>
            </a:r>
          </a:p>
        </p:txBody>
      </p:sp>
      <p:sp>
        <p:nvSpPr>
          <p:cNvPr id="65" name="AutoShape 2" descr="Cash Pictures, Cash Stock Photos &amp; Images | Depositphotos®">
            <a:extLst>
              <a:ext uri="{FF2B5EF4-FFF2-40B4-BE49-F238E27FC236}">
                <a16:creationId xmlns:a16="http://schemas.microsoft.com/office/drawing/2014/main" id="{A6AA298F-495C-D9C7-D2E8-2651E6BDDB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29E6EF48-4446-190E-D12D-F294B334F2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blue and green text on a black background&#10;&#10;Description automatically generated">
            <a:extLst>
              <a:ext uri="{FF2B5EF4-FFF2-40B4-BE49-F238E27FC236}">
                <a16:creationId xmlns:a16="http://schemas.microsoft.com/office/drawing/2014/main" id="{EA0F796E-AED9-BF51-A544-58289E12B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7" y="164657"/>
            <a:ext cx="3853544" cy="719577"/>
          </a:xfrm>
          <a:prstGeom prst="rect">
            <a:avLst/>
          </a:prstGeom>
        </p:spPr>
      </p:pic>
      <p:pic>
        <p:nvPicPr>
          <p:cNvPr id="23" name="Picture 22" descr="A blue and green text on a black background&#10;&#10;Description automatically generated">
            <a:extLst>
              <a:ext uri="{FF2B5EF4-FFF2-40B4-BE49-F238E27FC236}">
                <a16:creationId xmlns:a16="http://schemas.microsoft.com/office/drawing/2014/main" id="{A02BB347-56CC-F978-354D-93967D50F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99140"/>
            <a:ext cx="3760567" cy="706150"/>
          </a:xfrm>
          <a:prstGeom prst="rect">
            <a:avLst/>
          </a:prstGeom>
        </p:spPr>
      </p:pic>
      <p:cxnSp>
        <p:nvCxnSpPr>
          <p:cNvPr id="25" name="Straight Connector 24">
            <a:extLst>
              <a:ext uri="{FF2B5EF4-FFF2-40B4-BE49-F238E27FC236}">
                <a16:creationId xmlns:a16="http://schemas.microsoft.com/office/drawing/2014/main" id="{CDCE6915-9AE8-0D34-DE12-ADA889FC16C8}"/>
              </a:ext>
            </a:extLst>
          </p:cNvPr>
          <p:cNvCxnSpPr>
            <a:cxnSpLocks/>
          </p:cNvCxnSpPr>
          <p:nvPr/>
        </p:nvCxnSpPr>
        <p:spPr>
          <a:xfrm flipV="1">
            <a:off x="1217072" y="1064538"/>
            <a:ext cx="9753600" cy="27106"/>
          </a:xfrm>
          <a:prstGeom prst="line">
            <a:avLst/>
          </a:prstGeom>
          <a:ln w="19050"/>
          <a:effectLst>
            <a:reflection stA="45000" endPos="6500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41D2046-6903-67D2-559F-376672CBF4EE}"/>
              </a:ext>
            </a:extLst>
          </p:cNvPr>
          <p:cNvSpPr/>
          <p:nvPr/>
        </p:nvSpPr>
        <p:spPr>
          <a:xfrm>
            <a:off x="11842676" y="6311231"/>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2" name="TextBox 1">
            <a:extLst>
              <a:ext uri="{FF2B5EF4-FFF2-40B4-BE49-F238E27FC236}">
                <a16:creationId xmlns:a16="http://schemas.microsoft.com/office/drawing/2014/main" id="{11DB2C63-5C1B-0C8C-F548-807A08780FD9}"/>
              </a:ext>
            </a:extLst>
          </p:cNvPr>
          <p:cNvSpPr txBox="1"/>
          <p:nvPr/>
        </p:nvSpPr>
        <p:spPr>
          <a:xfrm>
            <a:off x="179899" y="1780954"/>
            <a:ext cx="11754052"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From a </a:t>
            </a:r>
            <a:r>
              <a:rPr lang="en-US" sz="2000" b="1" dirty="0"/>
              <a:t>business solution view </a:t>
            </a:r>
            <a:r>
              <a:rPr lang="en-US" sz="2000" b="1" dirty="0">
                <a:solidFill>
                  <a:srgbClr val="FF0000"/>
                </a:solidFill>
              </a:rPr>
              <a:t>detail and promote the advantages </a:t>
            </a:r>
            <a:r>
              <a:rPr lang="en-US" sz="2000" dirty="0"/>
              <a:t>of using LFDT systems as a platform for GHG emissions accounting, real-time monitoring of supply chain GHG emissions, and scenario building utilizing a digital twin.</a:t>
            </a:r>
          </a:p>
          <a:p>
            <a:pPr marL="342900" indent="-342900">
              <a:buFont typeface="Arial" panose="020B0604020202020204" pitchFamily="34" charset="0"/>
              <a:buChar char="•"/>
            </a:pPr>
            <a:r>
              <a:rPr lang="en-US" sz="2000" dirty="0"/>
              <a:t>From a </a:t>
            </a:r>
            <a:r>
              <a:rPr lang="en-US" sz="2000" b="1" dirty="0"/>
              <a:t>solution and technical architecture view </a:t>
            </a:r>
            <a:r>
              <a:rPr lang="en-US" sz="2000" dirty="0"/>
              <a:t>detail the </a:t>
            </a:r>
            <a:r>
              <a:rPr lang="en-US" sz="2000" dirty="0">
                <a:solidFill>
                  <a:srgbClr val="FF0000"/>
                </a:solidFill>
              </a:rPr>
              <a:t>advantages </a:t>
            </a:r>
            <a:r>
              <a:rPr lang="en-US" sz="2000" dirty="0"/>
              <a:t>of using LFDT platforms and tools and for GHG emissions accounting, real-time monitoring of supply chain emissions, and scenario building.</a:t>
            </a:r>
          </a:p>
          <a:p>
            <a:pPr marL="342900" indent="-342900">
              <a:buFont typeface="Arial" panose="020B0604020202020204" pitchFamily="34" charset="0"/>
              <a:buChar char="•"/>
            </a:pPr>
            <a:r>
              <a:rPr lang="en-US" sz="2000" dirty="0"/>
              <a:t>8,400 companies worldwide report their GHG emissions to various regulatory bodies. Research how these companies report their supply chain emissions and if using a set of technologies, what are these technologies?</a:t>
            </a:r>
          </a:p>
          <a:p>
            <a:pPr marL="342900" indent="-342900">
              <a:buFont typeface="Arial" panose="020B0604020202020204" pitchFamily="34" charset="0"/>
              <a:buChar char="•"/>
            </a:pPr>
            <a:r>
              <a:rPr lang="en-US" sz="2000" dirty="0"/>
              <a:t>To the wider LFDT community, request information on any global companies using LFDT systems for GHG emissions accounting in their supply chains. </a:t>
            </a:r>
          </a:p>
          <a:p>
            <a:pPr marL="342900" indent="-342900">
              <a:buFont typeface="Arial" panose="020B0604020202020204" pitchFamily="34" charset="0"/>
              <a:buChar char="•"/>
            </a:pPr>
            <a:r>
              <a:rPr lang="en-US" sz="2000" dirty="0"/>
              <a:t>Develop use cases referencing companies using LFDT system for carbon / GHG accounting, real-time monitoring, and emission modeling of their supply chains. </a:t>
            </a:r>
            <a:r>
              <a:rPr lang="en-US" sz="2000" dirty="0">
                <a:solidFill>
                  <a:schemeClr val="tx2">
                    <a:lumMod val="75000"/>
                    <a:lumOff val="25000"/>
                  </a:schemeClr>
                </a:solidFill>
              </a:rPr>
              <a:t> </a:t>
            </a:r>
          </a:p>
          <a:p>
            <a:pPr marL="342900" indent="-342900">
              <a:buFont typeface="Arial" panose="020B0604020202020204" pitchFamily="34" charset="0"/>
              <a:buChar char="•"/>
            </a:pPr>
            <a:endParaRPr lang="en-US" sz="2000" dirty="0">
              <a:solidFill>
                <a:schemeClr val="tx2">
                  <a:lumMod val="75000"/>
                  <a:lumOff val="25000"/>
                </a:schemeClr>
              </a:solidFill>
            </a:endParaRPr>
          </a:p>
        </p:txBody>
      </p:sp>
      <p:sp>
        <p:nvSpPr>
          <p:cNvPr id="4" name="TextBox 3">
            <a:extLst>
              <a:ext uri="{FF2B5EF4-FFF2-40B4-BE49-F238E27FC236}">
                <a16:creationId xmlns:a16="http://schemas.microsoft.com/office/drawing/2014/main" id="{74DD5033-97FB-712A-C83E-38856F2A35AB}"/>
              </a:ext>
            </a:extLst>
          </p:cNvPr>
          <p:cNvSpPr txBox="1"/>
          <p:nvPr/>
        </p:nvSpPr>
        <p:spPr>
          <a:xfrm>
            <a:off x="179899" y="1150009"/>
            <a:ext cx="5909068" cy="523220"/>
          </a:xfrm>
          <a:prstGeom prst="rect">
            <a:avLst/>
          </a:prstGeom>
          <a:noFill/>
        </p:spPr>
        <p:txBody>
          <a:bodyPr wrap="square" rtlCol="0">
            <a:spAutoFit/>
          </a:bodyPr>
          <a:lstStyle/>
          <a:p>
            <a:r>
              <a:rPr lang="en-US" sz="2800" b="1" u="sng" dirty="0">
                <a:solidFill>
                  <a:schemeClr val="tx2">
                    <a:lumMod val="75000"/>
                    <a:lumOff val="25000"/>
                  </a:schemeClr>
                </a:solidFill>
              </a:rPr>
              <a:t>Why this project and Project Goals</a:t>
            </a:r>
          </a:p>
        </p:txBody>
      </p:sp>
    </p:spTree>
    <p:extLst>
      <p:ext uri="{BB962C8B-B14F-4D97-AF65-F5344CB8AC3E}">
        <p14:creationId xmlns:p14="http://schemas.microsoft.com/office/powerpoint/2010/main" val="408512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400701" y="380381"/>
            <a:ext cx="6897402" cy="609600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0" y="515738"/>
            <a:ext cx="6096000" cy="5940088"/>
          </a:xfrm>
          <a:prstGeom prst="rect">
            <a:avLst/>
          </a:prstGeom>
          <a:solidFill>
            <a:schemeClr val="tx2">
              <a:lumMod val="75000"/>
              <a:lumOff val="25000"/>
            </a:schemeClr>
          </a:solidFill>
        </p:spPr>
        <p:txBody>
          <a:bodyPr wrap="square" rtlCol="0">
            <a:spAutoFit/>
          </a:bodyPr>
          <a:lstStyle/>
          <a:p>
            <a:pPr algn="ctr"/>
            <a:endParaRPr lang="en-US" sz="4000" b="1" dirty="0">
              <a:solidFill>
                <a:schemeClr val="bg1">
                  <a:lumMod val="95000"/>
                </a:schemeClr>
              </a:solidFill>
            </a:endParaRPr>
          </a:p>
          <a:p>
            <a:pPr algn="ctr"/>
            <a:r>
              <a:rPr lang="en-US" sz="4000" b="1" dirty="0">
                <a:solidFill>
                  <a:schemeClr val="bg1">
                    <a:lumMod val="95000"/>
                  </a:schemeClr>
                </a:solidFill>
              </a:rPr>
              <a:t>The global challenge to</a:t>
            </a:r>
          </a:p>
          <a:p>
            <a:pPr algn="ctr"/>
            <a:r>
              <a:rPr lang="en-US" sz="4000" b="1" dirty="0">
                <a:solidFill>
                  <a:schemeClr val="bg1">
                    <a:lumMod val="95000"/>
                  </a:schemeClr>
                </a:solidFill>
              </a:rPr>
              <a:t>reduce </a:t>
            </a:r>
          </a:p>
          <a:p>
            <a:pPr algn="ctr"/>
            <a:r>
              <a:rPr lang="en-US" sz="4000" b="1" dirty="0">
                <a:solidFill>
                  <a:schemeClr val="bg1">
                    <a:lumMod val="95000"/>
                  </a:schemeClr>
                </a:solidFill>
              </a:rPr>
              <a:t>GHG emissions in Supply Chains </a:t>
            </a:r>
          </a:p>
          <a:p>
            <a:pPr algn="ctr"/>
            <a:endParaRPr lang="en-US" sz="4000" b="1" dirty="0">
              <a:solidFill>
                <a:schemeClr val="bg1">
                  <a:lumMod val="95000"/>
                </a:schemeClr>
              </a:solidFill>
            </a:endParaRPr>
          </a:p>
          <a:p>
            <a:pPr algn="ctr"/>
            <a:r>
              <a:rPr lang="en-US" sz="2800" b="1" dirty="0">
                <a:solidFill>
                  <a:schemeClr val="bg1">
                    <a:lumMod val="95000"/>
                  </a:schemeClr>
                </a:solidFill>
              </a:rPr>
              <a:t>LFDT platforms/tools </a:t>
            </a:r>
          </a:p>
          <a:p>
            <a:pPr algn="ctr"/>
            <a:r>
              <a:rPr lang="en-US" sz="2800" b="1" dirty="0">
                <a:solidFill>
                  <a:schemeClr val="bg1">
                    <a:lumMod val="95000"/>
                  </a:schemeClr>
                </a:solidFill>
              </a:rPr>
              <a:t>as a </a:t>
            </a:r>
          </a:p>
          <a:p>
            <a:pPr algn="ctr"/>
            <a:r>
              <a:rPr lang="en-US" sz="2800" b="1" dirty="0">
                <a:solidFill>
                  <a:schemeClr val="bg1">
                    <a:lumMod val="95000"/>
                  </a:schemeClr>
                </a:solidFill>
              </a:rPr>
              <a:t>technical solution</a:t>
            </a:r>
          </a:p>
          <a:p>
            <a:pPr algn="ctr"/>
            <a:r>
              <a:rPr lang="en-US" sz="2800" b="1" dirty="0">
                <a:solidFill>
                  <a:schemeClr val="bg1">
                    <a:lumMod val="95000"/>
                  </a:schemeClr>
                </a:solidFill>
              </a:rPr>
              <a:t>to </a:t>
            </a:r>
          </a:p>
          <a:p>
            <a:pPr algn="ctr"/>
            <a:r>
              <a:rPr lang="en-US" sz="2800" b="1" dirty="0">
                <a:solidFill>
                  <a:schemeClr val="bg1">
                    <a:lumMod val="95000"/>
                  </a:schemeClr>
                </a:solidFill>
              </a:rPr>
              <a:t>Account and Model GHG Emissions</a:t>
            </a:r>
            <a:endParaRPr lang="en-US" sz="4000" b="1" dirty="0">
              <a:solidFill>
                <a:schemeClr val="bg1">
                  <a:lumMod val="95000"/>
                </a:schemeClr>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1D47B1A-C0C9-1192-B6D7-2E54917D0775}"/>
              </a:ext>
            </a:extLst>
          </p:cNvPr>
          <p:cNvPicPr>
            <a:picLocks noChangeAspect="1"/>
          </p:cNvPicPr>
          <p:nvPr/>
        </p:nvPicPr>
        <p:blipFill>
          <a:blip r:embed="rId2"/>
          <a:stretch>
            <a:fillRect/>
          </a:stretch>
        </p:blipFill>
        <p:spPr>
          <a:xfrm>
            <a:off x="-6475" y="17042"/>
            <a:ext cx="4638906" cy="436641"/>
          </a:xfrm>
          <a:prstGeom prst="rect">
            <a:avLst/>
          </a:prstGeom>
        </p:spPr>
      </p:pic>
      <p:pic>
        <p:nvPicPr>
          <p:cNvPr id="3078" name="Picture 6">
            <a:extLst>
              <a:ext uri="{FF2B5EF4-FFF2-40B4-BE49-F238E27FC236}">
                <a16:creationId xmlns:a16="http://schemas.microsoft.com/office/drawing/2014/main" id="{45C64F0B-2251-FD78-F64C-1827A41C7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5327874C-BB10-218D-ABB3-A1CC2B916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1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7F32B1-DA09-80C4-DB9E-32ACD1554831}"/>
            </a:ext>
          </a:extLst>
        </p:cNvPr>
        <p:cNvGrpSpPr/>
        <p:nvPr/>
      </p:nvGrpSpPr>
      <p:grpSpPr>
        <a:xfrm>
          <a:off x="0" y="0"/>
          <a:ext cx="0" cy="0"/>
          <a:chOff x="0" y="0"/>
          <a:chExt cx="0" cy="0"/>
        </a:xfrm>
      </p:grpSpPr>
      <p:pic>
        <p:nvPicPr>
          <p:cNvPr id="23" name="Picture 8" descr="net zero carbon footprint icon vector emissions free no ...">
            <a:extLst>
              <a:ext uri="{FF2B5EF4-FFF2-40B4-BE49-F238E27FC236}">
                <a16:creationId xmlns:a16="http://schemas.microsoft.com/office/drawing/2014/main" id="{74AE41B4-7635-B999-529B-D26B43BC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7" y="1745155"/>
            <a:ext cx="752932" cy="70864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1F0D6D0-6A94-7202-15D9-14839DFC08F9}"/>
              </a:ext>
            </a:extLst>
          </p:cNvPr>
          <p:cNvSpPr/>
          <p:nvPr/>
        </p:nvSpPr>
        <p:spPr>
          <a:xfrm>
            <a:off x="183966" y="5785952"/>
            <a:ext cx="11683142" cy="1015663"/>
          </a:xfrm>
          <a:prstGeom prst="rect">
            <a:avLst/>
          </a:prstGeom>
          <a:noFill/>
        </p:spPr>
        <p:txBody>
          <a:bodyPr wrap="square" lIns="91440" tIns="45720" rIns="91440" bIns="45720">
            <a:spAutoFit/>
          </a:bodyPr>
          <a:lstStyle/>
          <a:p>
            <a:r>
              <a:rPr lang="en-US" sz="2000" dirty="0">
                <a:latin typeface="Titillium Web Light" panose="00000400000000000000" pitchFamily="2" charset="0"/>
              </a:rPr>
              <a:t>A </a:t>
            </a:r>
            <a:r>
              <a:rPr lang="en-US" sz="2000" b="1" dirty="0">
                <a:latin typeface="Titillium Web Light" panose="00000400000000000000" pitchFamily="2" charset="0"/>
              </a:rPr>
              <a:t>LFDT reference architecture </a:t>
            </a:r>
            <a:r>
              <a:rPr lang="en-US" sz="2000" dirty="0">
                <a:latin typeface="Titillium Web Light" panose="00000400000000000000" pitchFamily="2" charset="0"/>
              </a:rPr>
              <a:t>providing businesses the ability to </a:t>
            </a:r>
            <a:r>
              <a:rPr lang="en-US" sz="2000" b="1" dirty="0">
                <a:latin typeface="Titillium Web Light" panose="00000400000000000000" pitchFamily="2" charset="0"/>
              </a:rPr>
              <a:t>plan, conduct real-time monitoring, analyze at a granular level, and optimize </a:t>
            </a:r>
            <a:r>
              <a:rPr lang="en-US" sz="2000" dirty="0">
                <a:latin typeface="Titillium Web Light" panose="00000400000000000000" pitchFamily="2" charset="0"/>
              </a:rPr>
              <a:t>supply chain processes related to greenhouse gas emissions </a:t>
            </a:r>
            <a:r>
              <a:rPr lang="en-US" sz="2000" b="1" dirty="0">
                <a:solidFill>
                  <a:srgbClr val="FF0000"/>
                </a:solidFill>
                <a:latin typeface="Titillium Web Light" panose="00000400000000000000" pitchFamily="2" charset="0"/>
              </a:rPr>
              <a:t>DOES NOT EXIST</a:t>
            </a:r>
            <a:r>
              <a:rPr lang="en-US" sz="2000" dirty="0">
                <a:latin typeface="Titillium Web Light" panose="00000400000000000000" pitchFamily="2" charset="0"/>
              </a:rPr>
              <a:t>.</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DF63C4EB-9246-6BF3-DAAD-D527F82816B9}"/>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9" name="Rectangle 8">
            <a:extLst>
              <a:ext uri="{FF2B5EF4-FFF2-40B4-BE49-F238E27FC236}">
                <a16:creationId xmlns:a16="http://schemas.microsoft.com/office/drawing/2014/main" id="{9A3D1FF3-B900-D5FB-EB09-85BE4BF9D1CC}"/>
              </a:ext>
            </a:extLst>
          </p:cNvPr>
          <p:cNvSpPr/>
          <p:nvPr/>
        </p:nvSpPr>
        <p:spPr>
          <a:xfrm>
            <a:off x="95576" y="728967"/>
            <a:ext cx="11934091"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Global government legislation has become more focused on requiring business entities to perform greenhouse gas (GHG) emissions accounting in their supply chains as a business requirement.</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AF568446-F4A1-9A6F-7B66-3FE8C6B0996B}"/>
              </a:ext>
            </a:extLst>
          </p:cNvPr>
          <p:cNvSpPr/>
          <p:nvPr/>
        </p:nvSpPr>
        <p:spPr>
          <a:xfrm>
            <a:off x="1293581" y="1740654"/>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Governments are attaching GHG emissions accounting regulations to imports entering their countries. </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9847C77-309B-A42B-83A6-8EAF413D34A2}"/>
              </a:ext>
            </a:extLst>
          </p:cNvPr>
          <p:cNvSpPr/>
          <p:nvPr/>
        </p:nvSpPr>
        <p:spPr>
          <a:xfrm>
            <a:off x="1293581" y="2828316"/>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Consumers and corporate customers demand sustainability in their business practices focused on GHG reduction.</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4C38EDE4-DAB1-6F8F-12F9-845489D03373}"/>
              </a:ext>
            </a:extLst>
          </p:cNvPr>
          <p:cNvSpPr/>
          <p:nvPr/>
        </p:nvSpPr>
        <p:spPr>
          <a:xfrm>
            <a:off x="1293581" y="3880668"/>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Inaccurate calculations of GHG emissions in supply chain can lead to financial and legal consequences, as well as accusations of greenwashing. </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34B26824-3FDD-10B7-C608-FC1F2CAA594F}"/>
              </a:ext>
            </a:extLst>
          </p:cNvPr>
          <p:cNvSpPr/>
          <p:nvPr/>
        </p:nvSpPr>
        <p:spPr>
          <a:xfrm>
            <a:off x="1293580" y="4778735"/>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The cost of GHG emissions is projected to increase substantially as governments implement net-zero policies.</a:t>
            </a:r>
            <a:endParaRPr lang="en-US" sz="2000" b="1" cap="none" spc="0" dirty="0">
              <a:ln w="0"/>
              <a:solidFill>
                <a:schemeClr val="bg1"/>
              </a:solidFill>
              <a:effectLst>
                <a:outerShdw blurRad="38100" dist="19050" dir="2700000" algn="tl" rotWithShape="0">
                  <a:schemeClr val="dk1">
                    <a:alpha val="40000"/>
                  </a:schemeClr>
                </a:outerShdw>
              </a:effectLst>
            </a:endParaRPr>
          </a:p>
        </p:txBody>
      </p:sp>
      <p:pic>
        <p:nvPicPr>
          <p:cNvPr id="2056" name="Picture 8" descr="Reducing Carbon Emissions ...">
            <a:extLst>
              <a:ext uri="{FF2B5EF4-FFF2-40B4-BE49-F238E27FC236}">
                <a16:creationId xmlns:a16="http://schemas.microsoft.com/office/drawing/2014/main" id="{C5A386C1-2451-6924-AA62-142F22ED6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31" y="2774979"/>
            <a:ext cx="690340" cy="66847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ansforming Supply Chains With Carbon Ledger Technology | SupplyChainBrain">
            <a:extLst>
              <a:ext uri="{FF2B5EF4-FFF2-40B4-BE49-F238E27FC236}">
                <a16:creationId xmlns:a16="http://schemas.microsoft.com/office/drawing/2014/main" id="{20F6B958-8046-ACF9-426D-92426332D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381" y="3812875"/>
            <a:ext cx="700079" cy="6684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F6200D-B44B-9DC5-6A99-12BAF64F41FE}"/>
              </a:ext>
            </a:extLst>
          </p:cNvPr>
          <p:cNvSpPr/>
          <p:nvPr/>
        </p:nvSpPr>
        <p:spPr>
          <a:xfrm>
            <a:off x="3872" y="5917"/>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The global challenge for entities is to  eliminate GHG emissions in their supply chains……….</a:t>
            </a:r>
          </a:p>
        </p:txBody>
      </p:sp>
      <p:sp>
        <p:nvSpPr>
          <p:cNvPr id="7" name="Arrow: Right 6">
            <a:extLst>
              <a:ext uri="{FF2B5EF4-FFF2-40B4-BE49-F238E27FC236}">
                <a16:creationId xmlns:a16="http://schemas.microsoft.com/office/drawing/2014/main" id="{537DB0A4-C694-5389-26E7-3A636E396C37}"/>
              </a:ext>
            </a:extLst>
          </p:cNvPr>
          <p:cNvSpPr/>
          <p:nvPr/>
        </p:nvSpPr>
        <p:spPr>
          <a:xfrm>
            <a:off x="842927" y="1872606"/>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Right 7">
            <a:extLst>
              <a:ext uri="{FF2B5EF4-FFF2-40B4-BE49-F238E27FC236}">
                <a16:creationId xmlns:a16="http://schemas.microsoft.com/office/drawing/2014/main" id="{2AC6874B-CAFD-09DE-FB76-B7AD08F63A0F}"/>
              </a:ext>
            </a:extLst>
          </p:cNvPr>
          <p:cNvSpPr/>
          <p:nvPr/>
        </p:nvSpPr>
        <p:spPr>
          <a:xfrm>
            <a:off x="839313" y="2924986"/>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Arrow: Right 12">
            <a:extLst>
              <a:ext uri="{FF2B5EF4-FFF2-40B4-BE49-F238E27FC236}">
                <a16:creationId xmlns:a16="http://schemas.microsoft.com/office/drawing/2014/main" id="{3A82AF9D-D0A8-51F0-F29A-3CEA8E55A6C4}"/>
              </a:ext>
            </a:extLst>
          </p:cNvPr>
          <p:cNvSpPr/>
          <p:nvPr/>
        </p:nvSpPr>
        <p:spPr>
          <a:xfrm>
            <a:off x="839312" y="3964465"/>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Right 14">
            <a:extLst>
              <a:ext uri="{FF2B5EF4-FFF2-40B4-BE49-F238E27FC236}">
                <a16:creationId xmlns:a16="http://schemas.microsoft.com/office/drawing/2014/main" id="{702926BB-0225-7E0B-B4BE-DFF660008E52}"/>
              </a:ext>
            </a:extLst>
          </p:cNvPr>
          <p:cNvSpPr/>
          <p:nvPr/>
        </p:nvSpPr>
        <p:spPr>
          <a:xfrm>
            <a:off x="839312" y="4894938"/>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50" name="Picture 2" descr="41,300+ Green Dollar Sign Stock Photos, Pictures &amp; Royalty ...">
            <a:extLst>
              <a:ext uri="{FF2B5EF4-FFF2-40B4-BE49-F238E27FC236}">
                <a16:creationId xmlns:a16="http://schemas.microsoft.com/office/drawing/2014/main" id="{24252107-BC10-83E9-7CDE-5D49D5235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4" y="4724132"/>
            <a:ext cx="752931" cy="75293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BACF391E-1BA8-9700-D58A-C8A9B8E46500}"/>
              </a:ext>
            </a:extLst>
          </p:cNvPr>
          <p:cNvCxnSpPr>
            <a:cxnSpLocks/>
          </p:cNvCxnSpPr>
          <p:nvPr/>
        </p:nvCxnSpPr>
        <p:spPr>
          <a:xfrm>
            <a:off x="179614" y="5676802"/>
            <a:ext cx="11742653"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19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46009-4C55-7533-BFE8-B46C0E7B6B9A}"/>
            </a:ext>
          </a:extLst>
        </p:cNvPr>
        <p:cNvGrpSpPr/>
        <p:nvPr/>
      </p:nvGrpSpPr>
      <p:grpSpPr>
        <a:xfrm>
          <a:off x="0" y="0"/>
          <a:ext cx="0" cy="0"/>
          <a:chOff x="0" y="0"/>
          <a:chExt cx="0" cy="0"/>
        </a:xfrm>
      </p:grpSpPr>
      <p:sp>
        <p:nvSpPr>
          <p:cNvPr id="35" name="Oval 34">
            <a:extLst>
              <a:ext uri="{FF2B5EF4-FFF2-40B4-BE49-F238E27FC236}">
                <a16:creationId xmlns:a16="http://schemas.microsoft.com/office/drawing/2014/main" id="{D0B70478-F796-52C4-011B-F2B22E454453}"/>
              </a:ext>
            </a:extLst>
          </p:cNvPr>
          <p:cNvSpPr/>
          <p:nvPr/>
        </p:nvSpPr>
        <p:spPr>
          <a:xfrm>
            <a:off x="4115892" y="2627698"/>
            <a:ext cx="3536623" cy="29068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DF490F6-1B7D-2507-B92F-5FA980A226CC}"/>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is Linux Foundation Decentralized Trust</a:t>
            </a:r>
          </a:p>
        </p:txBody>
      </p:sp>
      <p:sp>
        <p:nvSpPr>
          <p:cNvPr id="65" name="AutoShape 2" descr="Cash Pictures, Cash Stock Photos &amp; Images | Depositphotos®">
            <a:extLst>
              <a:ext uri="{FF2B5EF4-FFF2-40B4-BE49-F238E27FC236}">
                <a16:creationId xmlns:a16="http://schemas.microsoft.com/office/drawing/2014/main" id="{C34810EA-4DC4-0408-3A73-1D2A8AFF48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A494C796-6F38-EA57-3BB0-C1C8C1D66D6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E3C201CD-B270-A32E-93C7-1BFD2B5636EA}"/>
              </a:ext>
            </a:extLst>
          </p:cNvPr>
          <p:cNvSpPr/>
          <p:nvPr/>
        </p:nvSpPr>
        <p:spPr>
          <a:xfrm>
            <a:off x="4121009" y="3787883"/>
            <a:ext cx="3531506" cy="707886"/>
          </a:xfrm>
          <a:prstGeom prst="rect">
            <a:avLst/>
          </a:prstGeom>
          <a:noFill/>
        </p:spPr>
        <p:txBody>
          <a:bodyPr wrap="squar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latin typeface="Titillium Web Light" panose="00000400000000000000" pitchFamily="2" charset="0"/>
              </a:rPr>
              <a:t>Supply Chain GHG Emission Tracking  and Modeling</a:t>
            </a:r>
            <a:endParaRPr lang="en-US" sz="2000" b="0" cap="none" spc="0" dirty="0">
              <a:ln w="0"/>
              <a:effectLst>
                <a:outerShdw blurRad="38100" dist="19050" dir="2700000" algn="tl" rotWithShape="0">
                  <a:schemeClr val="dk1">
                    <a:alpha val="40000"/>
                  </a:schemeClr>
                </a:outerShdw>
              </a:effectLst>
            </a:endParaRPr>
          </a:p>
        </p:txBody>
      </p:sp>
      <p:pic>
        <p:nvPicPr>
          <p:cNvPr id="21" name="Picture 20">
            <a:extLst>
              <a:ext uri="{FF2B5EF4-FFF2-40B4-BE49-F238E27FC236}">
                <a16:creationId xmlns:a16="http://schemas.microsoft.com/office/drawing/2014/main" id="{E8E7C795-49A8-7609-E465-C63CD5F0F952}"/>
              </a:ext>
            </a:extLst>
          </p:cNvPr>
          <p:cNvPicPr>
            <a:picLocks noChangeAspect="1"/>
          </p:cNvPicPr>
          <p:nvPr/>
        </p:nvPicPr>
        <p:blipFill>
          <a:blip r:embed="rId2"/>
          <a:stretch>
            <a:fillRect/>
          </a:stretch>
        </p:blipFill>
        <p:spPr>
          <a:xfrm>
            <a:off x="2194991" y="1781551"/>
            <a:ext cx="3611439" cy="2050365"/>
          </a:xfrm>
          <a:prstGeom prst="rect">
            <a:avLst/>
          </a:prstGeom>
        </p:spPr>
      </p:pic>
      <p:sp>
        <p:nvSpPr>
          <p:cNvPr id="23" name="TextBox 22">
            <a:extLst>
              <a:ext uri="{FF2B5EF4-FFF2-40B4-BE49-F238E27FC236}">
                <a16:creationId xmlns:a16="http://schemas.microsoft.com/office/drawing/2014/main" id="{07C5869D-9801-50D7-A12D-75962A0540A5}"/>
              </a:ext>
            </a:extLst>
          </p:cNvPr>
          <p:cNvSpPr txBox="1"/>
          <p:nvPr/>
        </p:nvSpPr>
        <p:spPr>
          <a:xfrm>
            <a:off x="7835401" y="2466882"/>
            <a:ext cx="1491916" cy="1200329"/>
          </a:xfrm>
          <a:prstGeom prst="rect">
            <a:avLst/>
          </a:prstGeom>
          <a:solidFill>
            <a:schemeClr val="bg1"/>
          </a:solidFill>
        </p:spPr>
        <p:txBody>
          <a:bodyPr wrap="square" rtlCol="0">
            <a:spAutoFit/>
          </a:bodyPr>
          <a:lstStyle/>
          <a:p>
            <a:r>
              <a:rPr lang="en-US" dirty="0" err="1"/>
              <a:t>ee</a:t>
            </a:r>
            <a:endParaRPr lang="en-US" dirty="0"/>
          </a:p>
          <a:p>
            <a:endParaRPr lang="en-US" dirty="0"/>
          </a:p>
          <a:p>
            <a:endParaRPr lang="en-US" dirty="0"/>
          </a:p>
          <a:p>
            <a:endParaRPr lang="en-US" dirty="0"/>
          </a:p>
        </p:txBody>
      </p:sp>
      <p:pic>
        <p:nvPicPr>
          <p:cNvPr id="25" name="Picture 24">
            <a:extLst>
              <a:ext uri="{FF2B5EF4-FFF2-40B4-BE49-F238E27FC236}">
                <a16:creationId xmlns:a16="http://schemas.microsoft.com/office/drawing/2014/main" id="{80EE08A0-6890-0263-5DBE-59478DAE4BC2}"/>
              </a:ext>
            </a:extLst>
          </p:cNvPr>
          <p:cNvPicPr>
            <a:picLocks noChangeAspect="1"/>
          </p:cNvPicPr>
          <p:nvPr/>
        </p:nvPicPr>
        <p:blipFill>
          <a:blip r:embed="rId3"/>
          <a:stretch>
            <a:fillRect/>
          </a:stretch>
        </p:blipFill>
        <p:spPr>
          <a:xfrm>
            <a:off x="6077618" y="1763724"/>
            <a:ext cx="3050241" cy="2018203"/>
          </a:xfrm>
          <a:prstGeom prst="rect">
            <a:avLst/>
          </a:prstGeom>
        </p:spPr>
      </p:pic>
      <p:sp>
        <p:nvSpPr>
          <p:cNvPr id="26" name="TextBox 25">
            <a:extLst>
              <a:ext uri="{FF2B5EF4-FFF2-40B4-BE49-F238E27FC236}">
                <a16:creationId xmlns:a16="http://schemas.microsoft.com/office/drawing/2014/main" id="{A93655B1-5808-1684-7F4E-9A6502C483A2}"/>
              </a:ext>
            </a:extLst>
          </p:cNvPr>
          <p:cNvSpPr txBox="1"/>
          <p:nvPr/>
        </p:nvSpPr>
        <p:spPr>
          <a:xfrm>
            <a:off x="2118725" y="2482731"/>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27" name="TextBox 26">
            <a:extLst>
              <a:ext uri="{FF2B5EF4-FFF2-40B4-BE49-F238E27FC236}">
                <a16:creationId xmlns:a16="http://schemas.microsoft.com/office/drawing/2014/main" id="{E95BA11A-01C6-BD0F-A775-A16A9CE11C9F}"/>
              </a:ext>
            </a:extLst>
          </p:cNvPr>
          <p:cNvSpPr txBox="1"/>
          <p:nvPr/>
        </p:nvSpPr>
        <p:spPr>
          <a:xfrm>
            <a:off x="8052537" y="3084170"/>
            <a:ext cx="3750843" cy="738664"/>
          </a:xfrm>
          <a:prstGeom prst="rect">
            <a:avLst/>
          </a:prstGeom>
          <a:solidFill>
            <a:schemeClr val="bg1"/>
          </a:solidFill>
        </p:spPr>
        <p:txBody>
          <a:bodyPr wrap="square" rtlCol="0">
            <a:spAutoFit/>
          </a:bodyPr>
          <a:lstStyle/>
          <a:p>
            <a:r>
              <a:rPr lang="en-US" sz="1400" dirty="0"/>
              <a:t>lightweight architecture, ideal choice for IoT and financial applications. Best choice for processing IoT data.</a:t>
            </a:r>
          </a:p>
        </p:txBody>
      </p:sp>
      <p:pic>
        <p:nvPicPr>
          <p:cNvPr id="29" name="Picture 28">
            <a:extLst>
              <a:ext uri="{FF2B5EF4-FFF2-40B4-BE49-F238E27FC236}">
                <a16:creationId xmlns:a16="http://schemas.microsoft.com/office/drawing/2014/main" id="{191433FE-4510-6E85-9757-226EBC1B4078}"/>
              </a:ext>
            </a:extLst>
          </p:cNvPr>
          <p:cNvPicPr>
            <a:picLocks noChangeAspect="1"/>
          </p:cNvPicPr>
          <p:nvPr/>
        </p:nvPicPr>
        <p:blipFill>
          <a:blip r:embed="rId4"/>
          <a:stretch>
            <a:fillRect/>
          </a:stretch>
        </p:blipFill>
        <p:spPr>
          <a:xfrm>
            <a:off x="2649652" y="4545349"/>
            <a:ext cx="3187330" cy="1742158"/>
          </a:xfrm>
          <a:prstGeom prst="rect">
            <a:avLst/>
          </a:prstGeom>
        </p:spPr>
      </p:pic>
      <p:pic>
        <p:nvPicPr>
          <p:cNvPr id="31" name="Picture 30">
            <a:extLst>
              <a:ext uri="{FF2B5EF4-FFF2-40B4-BE49-F238E27FC236}">
                <a16:creationId xmlns:a16="http://schemas.microsoft.com/office/drawing/2014/main" id="{A1ADCE4B-60E1-9C64-76E7-504C0E281D90}"/>
              </a:ext>
            </a:extLst>
          </p:cNvPr>
          <p:cNvPicPr>
            <a:picLocks noChangeAspect="1"/>
          </p:cNvPicPr>
          <p:nvPr/>
        </p:nvPicPr>
        <p:blipFill>
          <a:blip r:embed="rId5"/>
          <a:stretch>
            <a:fillRect/>
          </a:stretch>
        </p:blipFill>
        <p:spPr>
          <a:xfrm>
            <a:off x="6136337" y="4563581"/>
            <a:ext cx="2932801" cy="1775117"/>
          </a:xfrm>
          <a:prstGeom prst="rect">
            <a:avLst/>
          </a:prstGeom>
        </p:spPr>
      </p:pic>
      <p:sp>
        <p:nvSpPr>
          <p:cNvPr id="33" name="TextBox 32">
            <a:extLst>
              <a:ext uri="{FF2B5EF4-FFF2-40B4-BE49-F238E27FC236}">
                <a16:creationId xmlns:a16="http://schemas.microsoft.com/office/drawing/2014/main" id="{D0702667-D0F3-D07D-CA16-71C7948F2FD5}"/>
              </a:ext>
            </a:extLst>
          </p:cNvPr>
          <p:cNvSpPr txBox="1"/>
          <p:nvPr/>
        </p:nvSpPr>
        <p:spPr>
          <a:xfrm>
            <a:off x="2202151" y="4462152"/>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34" name="TextBox 33">
            <a:extLst>
              <a:ext uri="{FF2B5EF4-FFF2-40B4-BE49-F238E27FC236}">
                <a16:creationId xmlns:a16="http://schemas.microsoft.com/office/drawing/2014/main" id="{49EE7EEB-050E-8CA8-B84C-1B2B052FE923}"/>
              </a:ext>
            </a:extLst>
          </p:cNvPr>
          <p:cNvSpPr txBox="1"/>
          <p:nvPr/>
        </p:nvSpPr>
        <p:spPr>
          <a:xfrm>
            <a:off x="8072387" y="4554101"/>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pic>
        <p:nvPicPr>
          <p:cNvPr id="43" name="Picture 42">
            <a:extLst>
              <a:ext uri="{FF2B5EF4-FFF2-40B4-BE49-F238E27FC236}">
                <a16:creationId xmlns:a16="http://schemas.microsoft.com/office/drawing/2014/main" id="{D4BDA5DC-3580-9238-9013-3B8FE0F7B620}"/>
              </a:ext>
            </a:extLst>
          </p:cNvPr>
          <p:cNvPicPr>
            <a:picLocks noChangeAspect="1"/>
          </p:cNvPicPr>
          <p:nvPr/>
        </p:nvPicPr>
        <p:blipFill>
          <a:blip r:embed="rId6"/>
          <a:stretch>
            <a:fillRect/>
          </a:stretch>
        </p:blipFill>
        <p:spPr>
          <a:xfrm>
            <a:off x="2202151" y="5163714"/>
            <a:ext cx="1491916" cy="629027"/>
          </a:xfrm>
          <a:prstGeom prst="rect">
            <a:avLst/>
          </a:prstGeom>
        </p:spPr>
      </p:pic>
      <p:pic>
        <p:nvPicPr>
          <p:cNvPr id="44" name="Picture 43">
            <a:extLst>
              <a:ext uri="{FF2B5EF4-FFF2-40B4-BE49-F238E27FC236}">
                <a16:creationId xmlns:a16="http://schemas.microsoft.com/office/drawing/2014/main" id="{2EF2C00F-394D-8474-40F6-8F1BE6937E2F}"/>
              </a:ext>
            </a:extLst>
          </p:cNvPr>
          <p:cNvPicPr>
            <a:picLocks noChangeAspect="1"/>
          </p:cNvPicPr>
          <p:nvPr/>
        </p:nvPicPr>
        <p:blipFill>
          <a:blip r:embed="rId7"/>
          <a:stretch>
            <a:fillRect/>
          </a:stretch>
        </p:blipFill>
        <p:spPr>
          <a:xfrm>
            <a:off x="8156213" y="2479093"/>
            <a:ext cx="1778812" cy="625684"/>
          </a:xfrm>
          <a:prstGeom prst="rect">
            <a:avLst/>
          </a:prstGeom>
        </p:spPr>
      </p:pic>
      <p:pic>
        <p:nvPicPr>
          <p:cNvPr id="45" name="Picture 44">
            <a:extLst>
              <a:ext uri="{FF2B5EF4-FFF2-40B4-BE49-F238E27FC236}">
                <a16:creationId xmlns:a16="http://schemas.microsoft.com/office/drawing/2014/main" id="{74D39738-3C55-C384-50A0-9806384F2DF7}"/>
              </a:ext>
            </a:extLst>
          </p:cNvPr>
          <p:cNvPicPr>
            <a:picLocks noChangeAspect="1"/>
          </p:cNvPicPr>
          <p:nvPr/>
        </p:nvPicPr>
        <p:blipFill>
          <a:blip r:embed="rId8"/>
          <a:stretch>
            <a:fillRect/>
          </a:stretch>
        </p:blipFill>
        <p:spPr>
          <a:xfrm>
            <a:off x="1788630" y="2593914"/>
            <a:ext cx="1688227" cy="503506"/>
          </a:xfrm>
          <a:prstGeom prst="rect">
            <a:avLst/>
          </a:prstGeom>
        </p:spPr>
      </p:pic>
      <p:pic>
        <p:nvPicPr>
          <p:cNvPr id="46" name="Picture 45">
            <a:extLst>
              <a:ext uri="{FF2B5EF4-FFF2-40B4-BE49-F238E27FC236}">
                <a16:creationId xmlns:a16="http://schemas.microsoft.com/office/drawing/2014/main" id="{C643C9A2-A2D8-FDE6-6A55-47C7F541C4E7}"/>
              </a:ext>
            </a:extLst>
          </p:cNvPr>
          <p:cNvPicPr>
            <a:picLocks noChangeAspect="1"/>
          </p:cNvPicPr>
          <p:nvPr/>
        </p:nvPicPr>
        <p:blipFill>
          <a:blip r:embed="rId9"/>
          <a:stretch>
            <a:fillRect/>
          </a:stretch>
        </p:blipFill>
        <p:spPr>
          <a:xfrm>
            <a:off x="9776169" y="5237728"/>
            <a:ext cx="1829677" cy="462234"/>
          </a:xfrm>
          <a:prstGeom prst="rect">
            <a:avLst/>
          </a:prstGeom>
        </p:spPr>
      </p:pic>
      <p:pic>
        <p:nvPicPr>
          <p:cNvPr id="47" name="Picture 46">
            <a:extLst>
              <a:ext uri="{FF2B5EF4-FFF2-40B4-BE49-F238E27FC236}">
                <a16:creationId xmlns:a16="http://schemas.microsoft.com/office/drawing/2014/main" id="{EB854484-8FD7-06D3-0CF3-034425C7821A}"/>
              </a:ext>
            </a:extLst>
          </p:cNvPr>
          <p:cNvPicPr>
            <a:picLocks noChangeAspect="1"/>
          </p:cNvPicPr>
          <p:nvPr/>
        </p:nvPicPr>
        <p:blipFill>
          <a:blip r:embed="rId10"/>
          <a:stretch>
            <a:fillRect/>
          </a:stretch>
        </p:blipFill>
        <p:spPr>
          <a:xfrm>
            <a:off x="8052650" y="5217092"/>
            <a:ext cx="1703782" cy="503506"/>
          </a:xfrm>
          <a:prstGeom prst="rect">
            <a:avLst/>
          </a:prstGeom>
        </p:spPr>
      </p:pic>
      <p:sp>
        <p:nvSpPr>
          <p:cNvPr id="48" name="TextBox 47">
            <a:extLst>
              <a:ext uri="{FF2B5EF4-FFF2-40B4-BE49-F238E27FC236}">
                <a16:creationId xmlns:a16="http://schemas.microsoft.com/office/drawing/2014/main" id="{21B5800C-C926-AC44-D8B8-FE95519025D1}"/>
              </a:ext>
            </a:extLst>
          </p:cNvPr>
          <p:cNvSpPr txBox="1"/>
          <p:nvPr/>
        </p:nvSpPr>
        <p:spPr>
          <a:xfrm>
            <a:off x="162110" y="649997"/>
            <a:ext cx="11754052" cy="1077218"/>
          </a:xfrm>
          <a:prstGeom prst="rect">
            <a:avLst/>
          </a:prstGeom>
          <a:noFill/>
        </p:spPr>
        <p:txBody>
          <a:bodyPr wrap="square" rtlCol="0">
            <a:spAutoFit/>
          </a:bodyPr>
          <a:lstStyle/>
          <a:p>
            <a:r>
              <a:rPr lang="en-US" sz="2000" b="1" dirty="0"/>
              <a:t>Deploy LFDT blockchain technologies </a:t>
            </a:r>
            <a:r>
              <a:rPr lang="en-US" sz="2000" dirty="0"/>
              <a:t>as the </a:t>
            </a:r>
            <a:r>
              <a:rPr lang="en-US" sz="2400" b="1" dirty="0">
                <a:solidFill>
                  <a:srgbClr val="FF0000"/>
                </a:solidFill>
              </a:rPr>
              <a:t>reference architecture </a:t>
            </a:r>
            <a:r>
              <a:rPr lang="en-US" sz="2000" b="1" dirty="0">
                <a:solidFill>
                  <a:srgbClr val="FF0000"/>
                </a:solidFill>
              </a:rPr>
              <a:t>for</a:t>
            </a:r>
            <a:r>
              <a:rPr lang="en-US" sz="2000" dirty="0"/>
              <a:t> constructing a </a:t>
            </a:r>
            <a:r>
              <a:rPr lang="en-US" sz="2000" dirty="0">
                <a:solidFill>
                  <a:srgbClr val="FF0000"/>
                </a:solidFill>
              </a:rPr>
              <a:t>real time </a:t>
            </a:r>
            <a:r>
              <a:rPr lang="en-US" sz="2000" dirty="0"/>
              <a:t>GHG</a:t>
            </a:r>
            <a:r>
              <a:rPr lang="en-US" sz="2000" dirty="0">
                <a:solidFill>
                  <a:srgbClr val="FF0000"/>
                </a:solidFill>
              </a:rPr>
              <a:t> </a:t>
            </a:r>
            <a:r>
              <a:rPr lang="en-US" sz="2000" dirty="0"/>
              <a:t>emission tracking platform for supply chains. As a use case, this can include the capability to create a </a:t>
            </a:r>
            <a:r>
              <a:rPr lang="en-US" sz="2000" dirty="0">
                <a:solidFill>
                  <a:srgbClr val="FF0000"/>
                </a:solidFill>
              </a:rPr>
              <a:t>Digital Twin</a:t>
            </a:r>
            <a:r>
              <a:rPr lang="en-US" sz="2000" dirty="0"/>
              <a:t> as a tool for building scenarios to reduce GHG emissions or to achieve a net-zero footprint. </a:t>
            </a:r>
            <a:endParaRPr lang="en-US" sz="2000" dirty="0">
              <a:solidFill>
                <a:schemeClr val="tx2">
                  <a:lumMod val="75000"/>
                  <a:lumOff val="25000"/>
                </a:schemeClr>
              </a:solidFill>
            </a:endParaRPr>
          </a:p>
        </p:txBody>
      </p:sp>
      <p:sp>
        <p:nvSpPr>
          <p:cNvPr id="49" name="Rectangle 48">
            <a:extLst>
              <a:ext uri="{FF2B5EF4-FFF2-40B4-BE49-F238E27FC236}">
                <a16:creationId xmlns:a16="http://schemas.microsoft.com/office/drawing/2014/main" id="{37DF421A-EA88-1281-B03B-90B989E66C9A}"/>
              </a:ext>
            </a:extLst>
          </p:cNvPr>
          <p:cNvSpPr/>
          <p:nvPr/>
        </p:nvSpPr>
        <p:spPr>
          <a:xfrm>
            <a:off x="4027" y="5614"/>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……………..and a solution is to utilize the set of LFDT blockchain platforms and tools.</a:t>
            </a:r>
          </a:p>
        </p:txBody>
      </p:sp>
      <p:sp>
        <p:nvSpPr>
          <p:cNvPr id="51" name="TextBox 50">
            <a:extLst>
              <a:ext uri="{FF2B5EF4-FFF2-40B4-BE49-F238E27FC236}">
                <a16:creationId xmlns:a16="http://schemas.microsoft.com/office/drawing/2014/main" id="{528EDC54-0C7F-890A-4803-D4F822567D69}"/>
              </a:ext>
            </a:extLst>
          </p:cNvPr>
          <p:cNvSpPr txBox="1"/>
          <p:nvPr/>
        </p:nvSpPr>
        <p:spPr>
          <a:xfrm>
            <a:off x="419100" y="4663886"/>
            <a:ext cx="3686924" cy="738664"/>
          </a:xfrm>
          <a:prstGeom prst="rect">
            <a:avLst/>
          </a:prstGeom>
          <a:noFill/>
        </p:spPr>
        <p:txBody>
          <a:bodyPr wrap="square">
            <a:spAutoFit/>
          </a:bodyPr>
          <a:lstStyle/>
          <a:p>
            <a:r>
              <a:rPr lang="en-US" sz="1400" dirty="0"/>
              <a:t>An enterprise-grade Ethereum client the offers compatibility with Ethereum tools and smart contracts</a:t>
            </a:r>
          </a:p>
        </p:txBody>
      </p:sp>
      <p:sp>
        <p:nvSpPr>
          <p:cNvPr id="52" name="Rectangle 51">
            <a:extLst>
              <a:ext uri="{FF2B5EF4-FFF2-40B4-BE49-F238E27FC236}">
                <a16:creationId xmlns:a16="http://schemas.microsoft.com/office/drawing/2014/main" id="{FB7554F9-90F1-9A9F-6755-549D3AE0EBA2}"/>
              </a:ext>
            </a:extLst>
          </p:cNvPr>
          <p:cNvSpPr/>
          <p:nvPr/>
        </p:nvSpPr>
        <p:spPr>
          <a:xfrm>
            <a:off x="434340" y="3009080"/>
            <a:ext cx="3755199" cy="954107"/>
          </a:xfrm>
          <a:prstGeom prst="rect">
            <a:avLst/>
          </a:prstGeom>
          <a:noFill/>
        </p:spPr>
        <p:txBody>
          <a:bodyPr wrap="square" lIns="91440" tIns="45720" rIns="91440" bIns="45720">
            <a:spAutoFit/>
          </a:bodyPr>
          <a:lstStyle/>
          <a:p>
            <a:r>
              <a:rPr lang="en-US" sz="1400" b="1" dirty="0"/>
              <a:t>modular architecture</a:t>
            </a:r>
            <a:r>
              <a:rPr lang="en-US" sz="1400" dirty="0"/>
              <a:t>, customizable  consensus, </a:t>
            </a:r>
          </a:p>
          <a:p>
            <a:r>
              <a:rPr lang="en-US" sz="1400" dirty="0"/>
              <a:t>membership services, data privacy features </a:t>
            </a:r>
          </a:p>
          <a:p>
            <a:r>
              <a:rPr lang="en-US" sz="1400" dirty="0"/>
              <a:t>support for </a:t>
            </a:r>
            <a:r>
              <a:rPr lang="en-US" sz="1400" b="1" dirty="0"/>
              <a:t>private channels</a:t>
            </a:r>
            <a:r>
              <a:rPr lang="en-US" sz="1400" dirty="0"/>
              <a:t> for data privacy </a:t>
            </a:r>
          </a:p>
          <a:p>
            <a:r>
              <a:rPr lang="en-US" sz="1400" dirty="0"/>
              <a:t>and compliance.</a:t>
            </a:r>
            <a:endParaRPr lang="en-US" sz="1400" b="1" cap="none" spc="0" dirty="0">
              <a:ln w="0"/>
              <a:solidFill>
                <a:schemeClr val="bg1"/>
              </a:solidFill>
              <a:effectLst>
                <a:outerShdw blurRad="38100" dist="19050" dir="2700000" algn="tl" rotWithShape="0">
                  <a:schemeClr val="dk1">
                    <a:alpha val="40000"/>
                  </a:schemeClr>
                </a:outerShdw>
              </a:effectLst>
            </a:endParaRPr>
          </a:p>
        </p:txBody>
      </p:sp>
      <p:sp>
        <p:nvSpPr>
          <p:cNvPr id="53" name="TextBox 52">
            <a:extLst>
              <a:ext uri="{FF2B5EF4-FFF2-40B4-BE49-F238E27FC236}">
                <a16:creationId xmlns:a16="http://schemas.microsoft.com/office/drawing/2014/main" id="{F2F101B8-079B-0AFD-2AD9-B9642509FCBB}"/>
              </a:ext>
            </a:extLst>
          </p:cNvPr>
          <p:cNvSpPr txBox="1"/>
          <p:nvPr/>
        </p:nvSpPr>
        <p:spPr>
          <a:xfrm>
            <a:off x="8281137" y="4120042"/>
            <a:ext cx="3750843" cy="307777"/>
          </a:xfrm>
          <a:prstGeom prst="rect">
            <a:avLst/>
          </a:prstGeom>
          <a:solidFill>
            <a:schemeClr val="bg1"/>
          </a:solidFill>
        </p:spPr>
        <p:txBody>
          <a:bodyPr wrap="square" rtlCol="0">
            <a:spAutoFit/>
          </a:bodyPr>
          <a:lstStyle/>
          <a:p>
            <a:r>
              <a:rPr lang="en-US" sz="1400" dirty="0" err="1"/>
              <a:t>Lightwe</a:t>
            </a:r>
            <a:r>
              <a:rPr lang="en-US" sz="1400" dirty="0"/>
              <a:t>..</a:t>
            </a:r>
          </a:p>
        </p:txBody>
      </p:sp>
      <p:sp>
        <p:nvSpPr>
          <p:cNvPr id="54" name="TextBox 53">
            <a:extLst>
              <a:ext uri="{FF2B5EF4-FFF2-40B4-BE49-F238E27FC236}">
                <a16:creationId xmlns:a16="http://schemas.microsoft.com/office/drawing/2014/main" id="{CA9439BE-BBBF-7725-D43C-641CAD8873EF}"/>
              </a:ext>
            </a:extLst>
          </p:cNvPr>
          <p:cNvSpPr txBox="1"/>
          <p:nvPr/>
        </p:nvSpPr>
        <p:spPr>
          <a:xfrm>
            <a:off x="8044917" y="3845845"/>
            <a:ext cx="3750843" cy="1384995"/>
          </a:xfrm>
          <a:prstGeom prst="rect">
            <a:avLst/>
          </a:prstGeom>
          <a:solidFill>
            <a:schemeClr val="bg1"/>
          </a:solidFill>
        </p:spPr>
        <p:txBody>
          <a:bodyPr wrap="square" rtlCol="0">
            <a:spAutoFit/>
          </a:bodyPr>
          <a:lstStyle/>
          <a:p>
            <a:r>
              <a:rPr lang="en-US" sz="1400" dirty="0"/>
              <a:t> </a:t>
            </a:r>
            <a:r>
              <a:rPr lang="en-US" sz="1400" b="1" dirty="0"/>
              <a:t>Indy </a:t>
            </a:r>
            <a:r>
              <a:rPr lang="en-US" sz="1400" dirty="0"/>
              <a:t>is a blockchain framework tailored for decentralized identity management. enables trusted interactions without relying on centralized authorities. </a:t>
            </a:r>
            <a:r>
              <a:rPr lang="en-US" sz="1400" b="1" dirty="0"/>
              <a:t>Aries</a:t>
            </a:r>
            <a:r>
              <a:rPr lang="en-US" sz="1400" dirty="0"/>
              <a:t> provides tools, protocols, and libraries to implement verifiable credentials </a:t>
            </a:r>
          </a:p>
        </p:txBody>
      </p:sp>
    </p:spTree>
    <p:extLst>
      <p:ext uri="{BB962C8B-B14F-4D97-AF65-F5344CB8AC3E}">
        <p14:creationId xmlns:p14="http://schemas.microsoft.com/office/powerpoint/2010/main" val="286178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71D15-53B2-DF35-7A0F-F35FF1FC7A59}"/>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305E465A-A68F-7614-6F59-F47F583A611E}"/>
              </a:ext>
            </a:extLst>
          </p:cNvPr>
          <p:cNvCxnSpPr>
            <a:cxnSpLocks/>
          </p:cNvCxnSpPr>
          <p:nvPr/>
        </p:nvCxnSpPr>
        <p:spPr>
          <a:xfrm>
            <a:off x="6175349" y="1525274"/>
            <a:ext cx="0" cy="501224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269A41-D525-CF1C-3B96-7FFF22AC01C5}"/>
              </a:ext>
            </a:extLst>
          </p:cNvPr>
          <p:cNvCxnSpPr>
            <a:cxnSpLocks/>
          </p:cNvCxnSpPr>
          <p:nvPr/>
        </p:nvCxnSpPr>
        <p:spPr>
          <a:xfrm>
            <a:off x="225653" y="1479224"/>
            <a:ext cx="0" cy="501224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76E300-6C6B-765C-E008-92E33AE4617D}"/>
              </a:ext>
            </a:extLst>
          </p:cNvPr>
          <p:cNvSpPr txBox="1"/>
          <p:nvPr/>
        </p:nvSpPr>
        <p:spPr>
          <a:xfrm>
            <a:off x="0" y="6207987"/>
            <a:ext cx="12180896" cy="646331"/>
          </a:xfrm>
          <a:prstGeom prst="rect">
            <a:avLst/>
          </a:prstGeom>
          <a:solidFill>
            <a:schemeClr val="bg1"/>
          </a:solid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65" name="AutoShape 2" descr="Cash Pictures, Cash Stock Photos &amp; Images | Depositphotos®">
            <a:extLst>
              <a:ext uri="{FF2B5EF4-FFF2-40B4-BE49-F238E27FC236}">
                <a16:creationId xmlns:a16="http://schemas.microsoft.com/office/drawing/2014/main" id="{C1107B51-0CAD-1FAB-08BE-DB226F624C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51F63CCE-2191-FC4A-D42C-451F67CFD4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225FFDD2-9C6B-9326-19E2-AA994617144E}"/>
              </a:ext>
            </a:extLst>
          </p:cNvPr>
          <p:cNvCxnSpPr>
            <a:cxnSpLocks/>
          </p:cNvCxnSpPr>
          <p:nvPr/>
        </p:nvCxnSpPr>
        <p:spPr>
          <a:xfrm>
            <a:off x="5816814" y="1805000"/>
            <a:ext cx="0" cy="4476928"/>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Picture 2" descr="Hyperledger –  Folder on desk with label beside diagrams. ">
            <a:extLst>
              <a:ext uri="{FF2B5EF4-FFF2-40B4-BE49-F238E27FC236}">
                <a16:creationId xmlns:a16="http://schemas.microsoft.com/office/drawing/2014/main" id="{F13463E5-D5F2-96CC-0AEB-2068254F7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8392" y="14490"/>
            <a:ext cx="791753" cy="4961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541F22B-9A2B-57C6-190A-755D6653CB61}"/>
              </a:ext>
            </a:extLst>
          </p:cNvPr>
          <p:cNvSpPr/>
          <p:nvPr/>
        </p:nvSpPr>
        <p:spPr>
          <a:xfrm>
            <a:off x="3872" y="5917"/>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 Reference - Detailed Advantages of Using LFDT Platforms for GHG Emission Accounting</a:t>
            </a:r>
          </a:p>
        </p:txBody>
      </p:sp>
      <p:pic>
        <p:nvPicPr>
          <p:cNvPr id="9" name="Picture 8">
            <a:extLst>
              <a:ext uri="{FF2B5EF4-FFF2-40B4-BE49-F238E27FC236}">
                <a16:creationId xmlns:a16="http://schemas.microsoft.com/office/drawing/2014/main" id="{44168A13-3238-640D-E875-9BB05930BF26}"/>
              </a:ext>
            </a:extLst>
          </p:cNvPr>
          <p:cNvPicPr>
            <a:picLocks noChangeAspect="1"/>
          </p:cNvPicPr>
          <p:nvPr/>
        </p:nvPicPr>
        <p:blipFill>
          <a:blip r:embed="rId3"/>
          <a:stretch>
            <a:fillRect/>
          </a:stretch>
        </p:blipFill>
        <p:spPr>
          <a:xfrm>
            <a:off x="65392" y="1200743"/>
            <a:ext cx="1088134" cy="324531"/>
          </a:xfrm>
          <a:prstGeom prst="rect">
            <a:avLst/>
          </a:prstGeom>
        </p:spPr>
      </p:pic>
      <p:sp>
        <p:nvSpPr>
          <p:cNvPr id="11" name="Rectangle 10">
            <a:extLst>
              <a:ext uri="{FF2B5EF4-FFF2-40B4-BE49-F238E27FC236}">
                <a16:creationId xmlns:a16="http://schemas.microsoft.com/office/drawing/2014/main" id="{ADEC527E-8B2A-7A98-0AEE-67B8B15EE50B}"/>
              </a:ext>
            </a:extLst>
          </p:cNvPr>
          <p:cNvSpPr/>
          <p:nvPr/>
        </p:nvSpPr>
        <p:spPr>
          <a:xfrm>
            <a:off x="303205" y="1505507"/>
            <a:ext cx="5460151" cy="3939540"/>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solidFill>
                  <a:srgbClr val="FF0000"/>
                </a:solidFill>
                <a:highlight>
                  <a:srgbClr val="FFFFFF"/>
                </a:highlight>
                <a:latin typeface="Titillium Web Light" panose="00000400000000000000" pitchFamily="2" charset="0"/>
              </a:rPr>
              <a:t>The difficult task of collecting </a:t>
            </a:r>
            <a:r>
              <a:rPr lang="en-US" sz="1000" b="1" dirty="0">
                <a:solidFill>
                  <a:srgbClr val="FF0000"/>
                </a:solidFill>
                <a:highlight>
                  <a:srgbClr val="FFFFFF"/>
                </a:highlight>
                <a:latin typeface="Titillium Web Light" panose="00000400000000000000" pitchFamily="2" charset="0"/>
              </a:rPr>
              <a:t>Scope 3 emissions </a:t>
            </a:r>
            <a:r>
              <a:rPr lang="en-US" sz="1000" dirty="0">
                <a:solidFill>
                  <a:srgbClr val="FF0000"/>
                </a:solidFill>
                <a:highlight>
                  <a:srgbClr val="FFFFFF"/>
                </a:highlight>
                <a:latin typeface="Titillium Web Light" panose="00000400000000000000" pitchFamily="2" charset="0"/>
              </a:rPr>
              <a:t>becomes a straightforward process.</a:t>
            </a:r>
          </a:p>
          <a:p>
            <a:pPr marL="171450" indent="-171450">
              <a:buFont typeface="Arial" panose="020B0604020202020204" pitchFamily="34" charset="0"/>
              <a:buChar char="•"/>
            </a:pPr>
            <a:r>
              <a:rPr lang="en-US" sz="1000" dirty="0">
                <a:latin typeface="Titillium Web Light" panose="00000400000000000000" pitchFamily="2" charset="0"/>
              </a:rPr>
              <a:t>Supply chain emissions data are readily converted into a standardized format, ensuring consistency in data comparisons and calculations using uniform units. </a:t>
            </a:r>
          </a:p>
          <a:p>
            <a:pPr marL="171450" indent="-171450">
              <a:buFont typeface="Arial" panose="020B0604020202020204" pitchFamily="34" charset="0"/>
              <a:buChar char="•"/>
            </a:pPr>
            <a:r>
              <a:rPr lang="en-US" sz="1000" dirty="0">
                <a:latin typeface="Titillium Web Light" panose="00000400000000000000" pitchFamily="2" charset="0"/>
              </a:rPr>
              <a:t>Abide by </a:t>
            </a:r>
            <a:r>
              <a:rPr lang="en-US" sz="1000" b="1" dirty="0"/>
              <a:t>ISO 14064 </a:t>
            </a:r>
            <a:r>
              <a:rPr lang="en-US" sz="1000" dirty="0">
                <a:latin typeface="Titillium Web Light" panose="00000400000000000000" pitchFamily="2" charset="0"/>
              </a:rPr>
              <a:t>data standard </a:t>
            </a:r>
            <a:r>
              <a:rPr lang="en-US" sz="1000" dirty="0"/>
              <a:t>series for GHG emission accounting.</a:t>
            </a:r>
            <a:endParaRPr lang="en-US" sz="1000" b="1" cap="none" spc="0" dirty="0">
              <a:ln w="0"/>
              <a:solidFill>
                <a:schemeClr val="bg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000" dirty="0">
                <a:latin typeface="Titillium Web" panose="00000500000000000000" pitchFamily="2" charset="0"/>
              </a:rPr>
              <a:t>Consensus mechanisms that are energy-efficient and designed for enterprise-grade private or permissioned networks. Unlike Proof of Work (PoW) used in blockchains like Bitcoin or Ethereum (prior to Ethereum 2.0), Hyperledger frameworks rely on consensus algorithms with a </a:t>
            </a:r>
            <a:r>
              <a:rPr lang="en-US" sz="1000" b="1" dirty="0">
                <a:latin typeface="Titillium Web" panose="00000500000000000000" pitchFamily="2" charset="0"/>
              </a:rPr>
              <a:t>very small GHG emission footprint.</a:t>
            </a:r>
          </a:p>
          <a:p>
            <a:pPr marL="171450" indent="-171450">
              <a:buFont typeface="Arial" panose="020B0604020202020204" pitchFamily="34" charset="0"/>
              <a:buChar char="•"/>
            </a:pPr>
            <a:r>
              <a:rPr lang="en-US" sz="1000" dirty="0">
                <a:highlight>
                  <a:srgbClr val="FFFFFF"/>
                </a:highlight>
                <a:latin typeface="Titillium Web Light" panose="00000400000000000000" pitchFamily="2" charset="0"/>
              </a:rPr>
              <a:t>LFDT architecture provides emission data channels that hold recognized emission factors used by auditors in the data verification process. </a:t>
            </a:r>
          </a:p>
          <a:p>
            <a:pPr marL="171450" indent="-171450">
              <a:buFont typeface="Arial" panose="020B0604020202020204" pitchFamily="34" charset="0"/>
              <a:buChar char="•"/>
            </a:pPr>
            <a:r>
              <a:rPr lang="en-US" sz="1000" dirty="0">
                <a:highlight>
                  <a:srgbClr val="FFFFFF"/>
                </a:highlight>
                <a:latin typeface="Titillium Web Light" panose="00000400000000000000" pitchFamily="2" charset="0"/>
              </a:rPr>
              <a:t>Performance: </a:t>
            </a:r>
            <a:r>
              <a:rPr lang="en-US" sz="1000" dirty="0">
                <a:latin typeface="Titillium Web Light" panose="00000400000000000000" pitchFamily="2" charset="0"/>
              </a:rPr>
              <a:t>Fabric allows parallel transaction processing, unlike many public blockchains where transactions are serialized. increases throughput significantly.    </a:t>
            </a:r>
          </a:p>
          <a:p>
            <a:pPr marL="171450" indent="-171450">
              <a:buFont typeface="Arial" panose="020B0604020202020204" pitchFamily="34" charset="0"/>
              <a:buChar char="•"/>
            </a:pPr>
            <a:r>
              <a:rPr lang="en-US" sz="1000" dirty="0">
                <a:latin typeface="Titillium Web Light" panose="00000400000000000000" pitchFamily="2" charset="0"/>
              </a:rPr>
              <a:t>Fabric provides fine-grained control over data visibility. Organizations can share data only with                             authorized parties while keeping it confidential from other participants. This makes it ideal for GHG  emission tracking.</a:t>
            </a:r>
          </a:p>
          <a:p>
            <a:pPr marL="171450" indent="-171450">
              <a:buFont typeface="Arial" panose="020B0604020202020204" pitchFamily="34" charset="0"/>
              <a:buChar char="•"/>
            </a:pPr>
            <a:r>
              <a:rPr lang="en-US" sz="1000" dirty="0">
                <a:latin typeface="Titillium Web Light" panose="00000400000000000000" pitchFamily="2" charset="0"/>
              </a:rPr>
              <a:t>Allows the creation of private channels, where data and transactions are only visible to authorized members within that channel. This ensures privacy within a consortium of organizations.</a:t>
            </a:r>
          </a:p>
          <a:p>
            <a:pPr marL="171450" indent="-171450">
              <a:buFont typeface="Arial" panose="020B0604020202020204" pitchFamily="34" charset="0"/>
              <a:buChar char="•"/>
            </a:pPr>
            <a:r>
              <a:rPr lang="en-US" sz="1000" dirty="0">
                <a:latin typeface="Titillium Web Light" panose="00000400000000000000" pitchFamily="2" charset="0"/>
              </a:rPr>
              <a:t>Fabric has a “Gateway” component for seamless data collection with the option of collecting  data from multiple sources as a “digital thread”. Option for on or off chain storage. Utilizes multi-channel </a:t>
            </a:r>
            <a:r>
              <a:rPr lang="en-US" sz="1000" dirty="0" err="1">
                <a:latin typeface="Titillium Web Light" panose="00000400000000000000" pitchFamily="2" charset="0"/>
              </a:rPr>
              <a:t>architecture.</a:t>
            </a:r>
            <a:r>
              <a:rPr lang="en-US" sz="1000" dirty="0" err="1">
                <a:solidFill>
                  <a:schemeClr val="bg1"/>
                </a:solidFill>
                <a:latin typeface="Titillium Web Light" panose="00000400000000000000" pitchFamily="2" charset="0"/>
              </a:rPr>
              <a:t>hin</a:t>
            </a:r>
            <a:r>
              <a:rPr lang="en-US" sz="1000" dirty="0">
                <a:solidFill>
                  <a:schemeClr val="bg1"/>
                </a:solidFill>
                <a:latin typeface="Titillium Web Light" panose="00000400000000000000" pitchFamily="2" charset="0"/>
              </a:rPr>
              <a:t>.</a:t>
            </a: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highlight>
                <a:srgbClr val="FFFFFF"/>
              </a:highlight>
              <a:latin typeface="Titillium Web Light" panose="00000400000000000000" pitchFamily="2" charset="0"/>
            </a:endParaRPr>
          </a:p>
          <a:p>
            <a:pPr marL="171450" indent="-171450">
              <a:buFont typeface="Arial" panose="020B0604020202020204" pitchFamily="34" charset="0"/>
              <a:buChar char="•"/>
            </a:pPr>
            <a:endParaRPr lang="en-US" sz="1000" b="1" cap="none" spc="0" dirty="0">
              <a:ln w="0"/>
              <a:solidFill>
                <a:schemeClr val="bg1"/>
              </a:solidFill>
              <a:effectLst>
                <a:outerShdw blurRad="38100" dist="19050" dir="2700000" algn="tl" rotWithShape="0">
                  <a:schemeClr val="dk1">
                    <a:alpha val="40000"/>
                  </a:schemeClr>
                </a:outerShdw>
              </a:effectLst>
            </a:endParaRPr>
          </a:p>
        </p:txBody>
      </p:sp>
      <p:pic>
        <p:nvPicPr>
          <p:cNvPr id="14" name="Picture 13">
            <a:extLst>
              <a:ext uri="{FF2B5EF4-FFF2-40B4-BE49-F238E27FC236}">
                <a16:creationId xmlns:a16="http://schemas.microsoft.com/office/drawing/2014/main" id="{7AE83B43-5300-535B-0B19-C529D4D34C0C}"/>
              </a:ext>
            </a:extLst>
          </p:cNvPr>
          <p:cNvPicPr>
            <a:picLocks noChangeAspect="1"/>
          </p:cNvPicPr>
          <p:nvPr/>
        </p:nvPicPr>
        <p:blipFill>
          <a:blip r:embed="rId4"/>
          <a:stretch>
            <a:fillRect/>
          </a:stretch>
        </p:blipFill>
        <p:spPr>
          <a:xfrm>
            <a:off x="6025674" y="4827985"/>
            <a:ext cx="923746" cy="389473"/>
          </a:xfrm>
          <a:prstGeom prst="rect">
            <a:avLst/>
          </a:prstGeom>
        </p:spPr>
      </p:pic>
      <p:pic>
        <p:nvPicPr>
          <p:cNvPr id="15" name="Picture 14">
            <a:extLst>
              <a:ext uri="{FF2B5EF4-FFF2-40B4-BE49-F238E27FC236}">
                <a16:creationId xmlns:a16="http://schemas.microsoft.com/office/drawing/2014/main" id="{C4B9564C-471C-1959-480D-9274C04A3050}"/>
              </a:ext>
            </a:extLst>
          </p:cNvPr>
          <p:cNvPicPr>
            <a:picLocks noChangeAspect="1"/>
          </p:cNvPicPr>
          <p:nvPr/>
        </p:nvPicPr>
        <p:blipFill>
          <a:blip r:embed="rId5"/>
          <a:stretch>
            <a:fillRect/>
          </a:stretch>
        </p:blipFill>
        <p:spPr>
          <a:xfrm>
            <a:off x="79506" y="5042122"/>
            <a:ext cx="1050273" cy="299654"/>
          </a:xfrm>
          <a:prstGeom prst="rect">
            <a:avLst/>
          </a:prstGeom>
        </p:spPr>
      </p:pic>
      <p:sp>
        <p:nvSpPr>
          <p:cNvPr id="20" name="Rectangle 19">
            <a:extLst>
              <a:ext uri="{FF2B5EF4-FFF2-40B4-BE49-F238E27FC236}">
                <a16:creationId xmlns:a16="http://schemas.microsoft.com/office/drawing/2014/main" id="{6A2E6CD2-7D03-6AA3-C82F-CF215EEEA63A}"/>
              </a:ext>
            </a:extLst>
          </p:cNvPr>
          <p:cNvSpPr/>
          <p:nvPr/>
        </p:nvSpPr>
        <p:spPr>
          <a:xfrm>
            <a:off x="6248490" y="1579660"/>
            <a:ext cx="5679229" cy="1323439"/>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Important for </a:t>
            </a:r>
            <a:r>
              <a:rPr lang="en-US" sz="1000" b="1" dirty="0">
                <a:latin typeface="Titillium Web Light" panose="00000400000000000000" pitchFamily="2" charset="0"/>
              </a:rPr>
              <a:t>GHG emission tracking </a:t>
            </a:r>
            <a:r>
              <a:rPr lang="en-US" sz="1000" dirty="0">
                <a:latin typeface="Titillium Web Light" panose="00000400000000000000" pitchFamily="2" charset="0"/>
              </a:rPr>
              <a:t>as it enables secure and decentralized identity management for organizations, devices, and systems involved in reporting and verifying emissions data.</a:t>
            </a:r>
            <a:r>
              <a:rPr lang="en-US" sz="1000" dirty="0">
                <a:solidFill>
                  <a:schemeClr val="bg1"/>
                </a:solidFill>
                <a:latin typeface="Titillium Web Light" panose="00000400000000000000" pitchFamily="2" charset="0"/>
              </a:rPr>
              <a:t>hn</a:t>
            </a:r>
          </a:p>
          <a:p>
            <a:pPr marL="171450" indent="-171450">
              <a:buFont typeface="Arial" panose="020B0604020202020204" pitchFamily="34" charset="0"/>
              <a:buChar char="•"/>
            </a:pPr>
            <a:r>
              <a:rPr lang="en-US" sz="1000" dirty="0">
                <a:latin typeface="Titillium Web Light" panose="00000400000000000000" pitchFamily="2" charset="0"/>
              </a:rPr>
              <a:t>Leveraging self-sovereign identity principles, Indy ensures data integrity, privacy, and trust in the entities submitting emissions reports. </a:t>
            </a:r>
          </a:p>
          <a:p>
            <a:pPr marL="171450" indent="-171450">
              <a:buFont typeface="Arial" panose="020B0604020202020204" pitchFamily="34" charset="0"/>
              <a:buChar char="•"/>
            </a:pPr>
            <a:r>
              <a:rPr lang="en-US" sz="1000" dirty="0">
                <a:latin typeface="Titillium Web Light" panose="00000400000000000000" pitchFamily="2" charset="0"/>
              </a:rPr>
              <a:t>Fosters transparency and accountability in tracking greenhouse gas emissions while reducing the reliance on centralized </a:t>
            </a:r>
            <a:r>
              <a:rPr lang="en-US" sz="1000" dirty="0" err="1">
                <a:latin typeface="Titillium Web Light" panose="00000400000000000000" pitchFamily="2" charset="0"/>
              </a:rPr>
              <a:t>authorities.</a:t>
            </a:r>
            <a:r>
              <a:rPr lang="en-US" sz="1000" dirty="0" err="1">
                <a:solidFill>
                  <a:schemeClr val="bg1"/>
                </a:solidFill>
                <a:latin typeface="Titillium Web Light" panose="00000400000000000000" pitchFamily="2" charset="0"/>
              </a:rPr>
              <a:t>g</a:t>
            </a:r>
            <a:endParaRPr lang="en-US" sz="1000" dirty="0">
              <a:solidFill>
                <a:schemeClr val="bg1"/>
              </a:solidFill>
              <a:latin typeface="Titillium Web Light" panose="00000400000000000000" pitchFamily="2" charset="0"/>
            </a:endParaRPr>
          </a:p>
          <a:p>
            <a:pPr marL="171450" indent="-171450">
              <a:buFont typeface="Arial" panose="020B0604020202020204" pitchFamily="34" charset="0"/>
              <a:buChar char="•"/>
            </a:pPr>
            <a:r>
              <a:rPr lang="en-US" sz="1000" dirty="0">
                <a:latin typeface="Titillium Web Light" panose="00000400000000000000" pitchFamily="2" charset="0"/>
              </a:rPr>
              <a:t>Indy’s blockchain ledger ensures that emissions data and certifications are immutable, preventing fraud or manipulation of </a:t>
            </a:r>
            <a:r>
              <a:rPr lang="en-US" sz="1000" dirty="0" err="1">
                <a:latin typeface="Titillium Web Light" panose="00000400000000000000" pitchFamily="2" charset="0"/>
              </a:rPr>
              <a:t>records.</a:t>
            </a:r>
            <a:r>
              <a:rPr lang="en-US" sz="1000" dirty="0" err="1">
                <a:solidFill>
                  <a:schemeClr val="bg1"/>
                </a:solidFill>
                <a:latin typeface="Titillium Web Light" panose="00000400000000000000" pitchFamily="2" charset="0"/>
              </a:rPr>
              <a:t>s</a:t>
            </a:r>
            <a:r>
              <a:rPr lang="en-US" sz="1000" dirty="0">
                <a:solidFill>
                  <a:schemeClr val="bg1"/>
                </a:solidFill>
                <a:latin typeface="Titillium Web Light" panose="00000400000000000000" pitchFamily="2" charset="0"/>
              </a:rPr>
              <a:t> in the supply chain.</a:t>
            </a:r>
            <a:endParaRPr lang="en-US" sz="1000" b="1" cap="none" spc="0" dirty="0">
              <a:ln w="0"/>
              <a:solidFill>
                <a:schemeClr val="bg1"/>
              </a:solidFill>
              <a:effectLst>
                <a:outerShdw blurRad="38100" dist="19050" dir="2700000" algn="tl" rotWithShape="0">
                  <a:schemeClr val="dk1">
                    <a:alpha val="40000"/>
                  </a:schemeClr>
                </a:outerShdw>
              </a:effectLst>
            </a:endParaRPr>
          </a:p>
        </p:txBody>
      </p:sp>
      <p:pic>
        <p:nvPicPr>
          <p:cNvPr id="21" name="Picture 20">
            <a:extLst>
              <a:ext uri="{FF2B5EF4-FFF2-40B4-BE49-F238E27FC236}">
                <a16:creationId xmlns:a16="http://schemas.microsoft.com/office/drawing/2014/main" id="{20F8DCA8-988F-05F9-60EE-375FBD397EF9}"/>
              </a:ext>
            </a:extLst>
          </p:cNvPr>
          <p:cNvPicPr>
            <a:picLocks noChangeAspect="1"/>
          </p:cNvPicPr>
          <p:nvPr/>
        </p:nvPicPr>
        <p:blipFill>
          <a:blip r:embed="rId6"/>
          <a:stretch>
            <a:fillRect/>
          </a:stretch>
        </p:blipFill>
        <p:spPr>
          <a:xfrm>
            <a:off x="6008904" y="1275352"/>
            <a:ext cx="1088134" cy="321568"/>
          </a:xfrm>
          <a:prstGeom prst="rect">
            <a:avLst/>
          </a:prstGeom>
        </p:spPr>
      </p:pic>
      <p:pic>
        <p:nvPicPr>
          <p:cNvPr id="22" name="Picture 21">
            <a:extLst>
              <a:ext uri="{FF2B5EF4-FFF2-40B4-BE49-F238E27FC236}">
                <a16:creationId xmlns:a16="http://schemas.microsoft.com/office/drawing/2014/main" id="{B0769DD1-E399-875B-5134-875681FB4ED8}"/>
              </a:ext>
            </a:extLst>
          </p:cNvPr>
          <p:cNvPicPr>
            <a:picLocks noChangeAspect="1"/>
          </p:cNvPicPr>
          <p:nvPr/>
        </p:nvPicPr>
        <p:blipFill>
          <a:blip r:embed="rId7"/>
          <a:stretch>
            <a:fillRect/>
          </a:stretch>
        </p:blipFill>
        <p:spPr>
          <a:xfrm>
            <a:off x="5988695" y="3038164"/>
            <a:ext cx="1334456" cy="337125"/>
          </a:xfrm>
          <a:prstGeom prst="rect">
            <a:avLst/>
          </a:prstGeom>
        </p:spPr>
      </p:pic>
      <p:sp>
        <p:nvSpPr>
          <p:cNvPr id="26" name="Rectangle 25">
            <a:extLst>
              <a:ext uri="{FF2B5EF4-FFF2-40B4-BE49-F238E27FC236}">
                <a16:creationId xmlns:a16="http://schemas.microsoft.com/office/drawing/2014/main" id="{479455D1-A0A6-0EDD-F422-05888AA457ED}"/>
              </a:ext>
            </a:extLst>
          </p:cNvPr>
          <p:cNvSpPr/>
          <p:nvPr/>
        </p:nvSpPr>
        <p:spPr>
          <a:xfrm>
            <a:off x="6274771" y="5220867"/>
            <a:ext cx="5252855" cy="1631216"/>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sz="1000" dirty="0" err="1">
                <a:latin typeface="Titillium Web Light" panose="00000400000000000000" pitchFamily="2" charset="0"/>
              </a:rPr>
              <a:t>Besu</a:t>
            </a:r>
            <a:r>
              <a:rPr lang="en-US" sz="1000" dirty="0">
                <a:latin typeface="Titillium Web Light" panose="00000400000000000000" pitchFamily="2" charset="0"/>
              </a:rPr>
              <a:t> provides direct integration to the Ethereum blockchain where </a:t>
            </a:r>
            <a:r>
              <a:rPr lang="en-US" sz="1000" b="1" dirty="0">
                <a:latin typeface="Titillium Web Light" panose="00000400000000000000" pitchFamily="2" charset="0"/>
              </a:rPr>
              <a:t>GHG offsets </a:t>
            </a:r>
            <a:r>
              <a:rPr lang="en-US" sz="1000" dirty="0">
                <a:latin typeface="Titillium Web Light" panose="00000400000000000000" pitchFamily="2" charset="0"/>
              </a:rPr>
              <a:t>are tokenized into digital assets or NFTs and traded on decentralized exchanges. </a:t>
            </a:r>
          </a:p>
          <a:p>
            <a:pPr marL="285750" indent="-285750">
              <a:buFont typeface="Arial" panose="020B0604020202020204" pitchFamily="34" charset="0"/>
              <a:buChar char="•"/>
            </a:pPr>
            <a:r>
              <a:rPr lang="en-US" sz="1000" dirty="0" err="1">
                <a:latin typeface="Titillium Web Light" panose="00000400000000000000" pitchFamily="2" charset="0"/>
              </a:rPr>
              <a:t>Besu</a:t>
            </a:r>
            <a:r>
              <a:rPr lang="en-US" sz="1000" dirty="0">
                <a:latin typeface="Titillium Web Light" panose="00000400000000000000" pitchFamily="2" charset="0"/>
              </a:rPr>
              <a:t> smart contracts can trigger automated action based on specific conditions or events. An important attribute for the use of a digital twin. </a:t>
            </a:r>
          </a:p>
          <a:p>
            <a:pPr marL="285750" indent="-285750">
              <a:buFont typeface="Arial" panose="020B0604020202020204" pitchFamily="34" charset="0"/>
              <a:buChar char="•"/>
            </a:pPr>
            <a:r>
              <a:rPr lang="en-US" sz="1000" dirty="0">
                <a:latin typeface="Titillium Web Light" panose="00000400000000000000" pitchFamily="2" charset="0"/>
              </a:rPr>
              <a:t>The  use of </a:t>
            </a:r>
            <a:r>
              <a:rPr lang="en-US" sz="1000" b="1" dirty="0">
                <a:latin typeface="Titillium Web Light" panose="00000400000000000000" pitchFamily="2" charset="0"/>
              </a:rPr>
              <a:t>GHG offsets enable supply chains </a:t>
            </a:r>
            <a:r>
              <a:rPr lang="en-US" sz="1000" dirty="0">
                <a:latin typeface="Titillium Web Light" panose="00000400000000000000" pitchFamily="2" charset="0"/>
              </a:rPr>
              <a:t>to reach net-zero emissions rapidly prior to more comprehensive  changes in the supply chain.</a:t>
            </a:r>
          </a:p>
          <a:p>
            <a:pPr marL="285750" indent="-285750">
              <a:buFont typeface="Arial" panose="020B0604020202020204" pitchFamily="34" charset="0"/>
              <a:buChar char="•"/>
            </a:pPr>
            <a:r>
              <a:rPr lang="en-US" sz="1000" dirty="0">
                <a:latin typeface="Titillium Web Light" panose="00000400000000000000" pitchFamily="2" charset="0"/>
              </a:rPr>
              <a:t>The only fully integrated data solution where investments in green technologies are tokenized into carbon credits and digital tokens, enabling their use in supply chain carbon accounting.</a:t>
            </a:r>
          </a:p>
          <a:p>
            <a:pPr marL="285750" indent="-285750">
              <a:buFont typeface="Arial" panose="020B0604020202020204" pitchFamily="34" charset="0"/>
              <a:buChar char="•"/>
            </a:pPr>
            <a:endParaRPr lang="en-US" sz="1000" dirty="0">
              <a:highlight>
                <a:srgbClr val="FFFFFF"/>
              </a:highlight>
              <a:latin typeface="Titillium Web Light" panose="00000400000000000000" pitchFamily="2" charset="0"/>
            </a:endParaRPr>
          </a:p>
        </p:txBody>
      </p:sp>
      <p:sp>
        <p:nvSpPr>
          <p:cNvPr id="30" name="Rectangle 29">
            <a:extLst>
              <a:ext uri="{FF2B5EF4-FFF2-40B4-BE49-F238E27FC236}">
                <a16:creationId xmlns:a16="http://schemas.microsoft.com/office/drawing/2014/main" id="{BCE36C4C-FCAA-415B-C2EC-A823F9F95FB2}"/>
              </a:ext>
            </a:extLst>
          </p:cNvPr>
          <p:cNvSpPr/>
          <p:nvPr/>
        </p:nvSpPr>
        <p:spPr>
          <a:xfrm>
            <a:off x="297837" y="5446016"/>
            <a:ext cx="5323665" cy="1015663"/>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Best choice for processing large volumes of </a:t>
            </a:r>
            <a:r>
              <a:rPr lang="en-US" sz="1000" b="1" dirty="0">
                <a:latin typeface="Titillium Web Light" panose="00000400000000000000" pitchFamily="2" charset="0"/>
              </a:rPr>
              <a:t>GHG emission IoT data.</a:t>
            </a:r>
          </a:p>
          <a:p>
            <a:pPr marL="171450" indent="-171450">
              <a:buFont typeface="Arial" panose="020B0604020202020204" pitchFamily="34" charset="0"/>
              <a:buChar char="•"/>
            </a:pPr>
            <a:r>
              <a:rPr lang="en-US" sz="1000" dirty="0">
                <a:latin typeface="Titillium Web Light" panose="00000400000000000000" pitchFamily="2" charset="0"/>
              </a:rPr>
              <a:t>Its lightweight modular architecture, multi-signature transactions, and focus on digital asset management make it an ideal choice for IoT and GHG emission tracking.</a:t>
            </a:r>
          </a:p>
          <a:p>
            <a:pPr marL="171450" indent="-171450">
              <a:buFont typeface="Arial" panose="020B0604020202020204" pitchFamily="34" charset="0"/>
              <a:buChar char="•"/>
            </a:pPr>
            <a:r>
              <a:rPr lang="en-US" sz="1000" dirty="0">
                <a:latin typeface="Titillium Web Light" panose="00000400000000000000" pitchFamily="2" charset="0"/>
              </a:rPr>
              <a:t>Simpler asset-based data model that’s effective for tracking GHG emission producing assets, identities, and other data types, which fits well </a:t>
            </a:r>
            <a:r>
              <a:rPr lang="en-US" sz="1000" b="1" dirty="0">
                <a:latin typeface="Titillium Web Light" panose="00000400000000000000" pitchFamily="2" charset="0"/>
              </a:rPr>
              <a:t>with IoT use cases </a:t>
            </a:r>
            <a:r>
              <a:rPr lang="en-US" sz="1000" dirty="0">
                <a:latin typeface="Titillium Web Light" panose="00000400000000000000" pitchFamily="2" charset="0"/>
              </a:rPr>
              <a:t>where devices track sensor data or event logs.</a:t>
            </a:r>
            <a:endParaRPr lang="en-US" sz="1000" b="1" cap="none" spc="0" dirty="0">
              <a:ln w="0"/>
              <a:effectLst>
                <a:outerShdw blurRad="38100" dist="19050" dir="2700000" algn="tl" rotWithShape="0">
                  <a:schemeClr val="dk1">
                    <a:alpha val="40000"/>
                  </a:schemeClr>
                </a:outerShdw>
              </a:effectLst>
            </a:endParaRPr>
          </a:p>
        </p:txBody>
      </p:sp>
      <p:sp>
        <p:nvSpPr>
          <p:cNvPr id="35" name="Rectangle 34">
            <a:extLst>
              <a:ext uri="{FF2B5EF4-FFF2-40B4-BE49-F238E27FC236}">
                <a16:creationId xmlns:a16="http://schemas.microsoft.com/office/drawing/2014/main" id="{28233A45-02DF-7A4E-97BC-46A1890651D0}"/>
              </a:ext>
            </a:extLst>
          </p:cNvPr>
          <p:cNvSpPr/>
          <p:nvPr/>
        </p:nvSpPr>
        <p:spPr>
          <a:xfrm>
            <a:off x="6263429" y="3401551"/>
            <a:ext cx="5679229" cy="1477328"/>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Important crucial for </a:t>
            </a:r>
            <a:r>
              <a:rPr lang="en-US" sz="1000" b="1" dirty="0">
                <a:latin typeface="Titillium Web Light" panose="00000400000000000000" pitchFamily="2" charset="0"/>
              </a:rPr>
              <a:t>GHG emission tracking </a:t>
            </a:r>
            <a:r>
              <a:rPr lang="en-US" sz="1000" dirty="0">
                <a:latin typeface="Titillium Web Light" panose="00000400000000000000" pitchFamily="2" charset="0"/>
              </a:rPr>
              <a:t>as it enables secure, interoperable, and verifiable communication between entities.</a:t>
            </a:r>
            <a:r>
              <a:rPr lang="en-US" sz="1000" dirty="0">
                <a:solidFill>
                  <a:schemeClr val="bg1"/>
                </a:solidFill>
                <a:latin typeface="Titillium Web Light" panose="00000400000000000000" pitchFamily="2" charset="0"/>
              </a:rPr>
              <a:t>t</a:t>
            </a:r>
          </a:p>
          <a:p>
            <a:pPr marL="171450" indent="-171450">
              <a:buFont typeface="Arial" panose="020B0604020202020204" pitchFamily="34" charset="0"/>
              <a:buChar char="•"/>
            </a:pPr>
            <a:r>
              <a:rPr lang="en-US" sz="1000" dirty="0">
                <a:latin typeface="Titillium Web Light" panose="00000400000000000000" pitchFamily="2" charset="0"/>
              </a:rPr>
              <a:t>Facilitates the exchange of verifiable credentials, allowing organizations to prove compliance with emission standards while maintaining data privacy.</a:t>
            </a:r>
            <a:endParaRPr lang="en-US" sz="1000" dirty="0">
              <a:solidFill>
                <a:schemeClr val="bg1"/>
              </a:solidFill>
              <a:latin typeface="Titillium Web Light" panose="00000400000000000000" pitchFamily="2" charset="0"/>
            </a:endParaRPr>
          </a:p>
          <a:p>
            <a:pPr marL="171450" indent="-171450">
              <a:buFont typeface="Arial" panose="020B0604020202020204" pitchFamily="34" charset="0"/>
              <a:buChar char="•"/>
            </a:pPr>
            <a:r>
              <a:rPr lang="en-US" sz="1000" dirty="0">
                <a:latin typeface="Titillium Web Light" panose="00000400000000000000" pitchFamily="2" charset="0"/>
              </a:rPr>
              <a:t>Paired with Indy’s decentralized identity framework, Aries ensures trust and transparency in GHG emissions reporting, helping streamline verification processes and enhance accountability across the supply chain.</a:t>
            </a:r>
          </a:p>
          <a:p>
            <a:pPr marL="171450" indent="-171450">
              <a:buFont typeface="Arial" panose="020B0604020202020204" pitchFamily="34" charset="0"/>
              <a:buChar char="•"/>
            </a:pPr>
            <a:r>
              <a:rPr lang="en-US" sz="1000" dirty="0">
                <a:latin typeface="Titillium Web Light" panose="00000400000000000000" pitchFamily="2" charset="0"/>
              </a:rPr>
              <a:t>Automation and Efficiency: Verifiable credentials can automate compliance checks, reducing manual verification efforts and speeding up audits and reporting processes.</a:t>
            </a:r>
            <a:r>
              <a:rPr lang="en-US" sz="1000" dirty="0">
                <a:solidFill>
                  <a:schemeClr val="bg1"/>
                </a:solidFill>
                <a:latin typeface="Titillium Web Light" panose="00000400000000000000" pitchFamily="2" charset="0"/>
              </a:rPr>
              <a:t> chain.</a:t>
            </a:r>
            <a:endParaRPr lang="en-US" sz="1000" b="1" cap="none" spc="0" dirty="0">
              <a:ln w="0"/>
              <a:solidFill>
                <a:schemeClr val="bg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644CC82F-E5B4-42DE-C7B2-830844868C32}"/>
              </a:ext>
            </a:extLst>
          </p:cNvPr>
          <p:cNvSpPr/>
          <p:nvPr/>
        </p:nvSpPr>
        <p:spPr>
          <a:xfrm>
            <a:off x="58629" y="673551"/>
            <a:ext cx="11934091" cy="523220"/>
          </a:xfrm>
          <a:prstGeom prst="rect">
            <a:avLst/>
          </a:prstGeom>
          <a:noFill/>
        </p:spPr>
        <p:txBody>
          <a:bodyPr wrap="square" lIns="91440" tIns="45720" rIns="91440" bIns="45720">
            <a:spAutoFit/>
          </a:bodyPr>
          <a:lstStyle/>
          <a:p>
            <a:r>
              <a:rPr lang="en-US" sz="1400" dirty="0"/>
              <a:t>When choosing a reference architecture for a blockchain platform, Linux Foundation Decentralized Trust provides the best-in-class solutions. The key functionalities of each of these blockchains and related tools for GHG emission tracking are listed below.</a:t>
            </a:r>
            <a:endParaRPr lang="en-US" sz="1400" b="1" cap="none" spc="0" dirty="0">
              <a:ln w="0"/>
              <a:solidFill>
                <a:schemeClr val="bg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2F4467CB-7ED6-6931-0BE1-DAEF47CF6B61}"/>
              </a:ext>
            </a:extLst>
          </p:cNvPr>
          <p:cNvSpPr/>
          <p:nvPr/>
        </p:nvSpPr>
        <p:spPr>
          <a:xfrm>
            <a:off x="11849340" y="6660213"/>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Tree>
    <p:extLst>
      <p:ext uri="{BB962C8B-B14F-4D97-AF65-F5344CB8AC3E}">
        <p14:creationId xmlns:p14="http://schemas.microsoft.com/office/powerpoint/2010/main" val="3594140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337504</TotalTime>
  <Words>12401</Words>
  <Application>Microsoft Office PowerPoint</Application>
  <PresentationFormat>Widescreen</PresentationFormat>
  <Paragraphs>1448</Paragraphs>
  <Slides>44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Abadi Extra Light</vt:lpstr>
      <vt:lpstr>-apple-system</vt:lpstr>
      <vt:lpstr>Arial</vt:lpstr>
      <vt:lpstr>Calibri</vt:lpstr>
      <vt:lpstr>Calibri Light</vt:lpstr>
      <vt:lpstr>Courier New</vt:lpstr>
      <vt:lpstr>Google Sans</vt:lpstr>
      <vt:lpstr>Ibmplexsans</vt:lpstr>
      <vt:lpstr>Lato</vt:lpstr>
      <vt:lpstr>OktaNeue</vt:lpstr>
      <vt:lpstr>Open Sans</vt:lpstr>
      <vt:lpstr>Rubik</vt:lpstr>
      <vt:lpstr>Titillium Web</vt:lpstr>
      <vt:lpstr>Titillium Web Light</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Pribich</dc:creator>
  <cp:lastModifiedBy>Jeff Pribich</cp:lastModifiedBy>
  <cp:revision>2</cp:revision>
  <dcterms:created xsi:type="dcterms:W3CDTF">2022-02-28T19:19:28Z</dcterms:created>
  <dcterms:modified xsi:type="dcterms:W3CDTF">2025-01-29T18:51:54Z</dcterms:modified>
</cp:coreProperties>
</file>